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1" roundtripDataSignature="AMtx7mhTESmwCQ+Z5Ig/Gd1xeftLJBrf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0065F9-3642-44D8-BFE7-DE2F6725AB3D}">
  <a:tblStyle styleId="{8C0065F9-3642-44D8-BFE7-DE2F6725AB3D}" styleName="Table_0">
    <a:wholeTbl>
      <a:tcTxStyle b="off" i="off">
        <a:font>
          <a:latin typeface="맑은 고딕"/>
          <a:ea typeface="맑은 고딕"/>
          <a:cs typeface="맑은 고딕"/>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D0DEEF"/>
          </a:solidFill>
        </a:fill>
      </a:tcStyle>
    </a:wholeTbl>
    <a:band1H>
      <a:tcTxStyle/>
    </a:band1H>
    <a:band2H>
      <a:tcTxStyle b="off" i="off"/>
      <a:tcStyle>
        <a:fill>
          <a:solidFill>
            <a:srgbClr val="E9EFF7"/>
          </a:solidFill>
        </a:fill>
      </a:tcStyle>
    </a:band2H>
    <a:band1V>
      <a:tcTxStyle/>
    </a:band1V>
    <a:band2V>
      <a:tcTxStyle/>
    </a:band2V>
    <a:lastCol>
      <a:tcTxStyle/>
    </a:lastCol>
    <a:firstCol>
      <a:tcTxStyle b="on" i="off">
        <a:font>
          <a:latin typeface="맑은 고딕"/>
          <a:ea typeface="맑은 고딕"/>
          <a:cs typeface="맑은 고딕"/>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firstCol>
    <a:lastRow>
      <a:tcTxStyle b="on" i="off">
        <a:font>
          <a:latin typeface="맑은 고딕"/>
          <a:ea typeface="맑은 고딕"/>
          <a:cs typeface="맑은 고딕"/>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381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lastRow>
    <a:seCell>
      <a:tcTxStyle/>
    </a:seCell>
    <a:swCell>
      <a:tcTxStyle/>
    </a:swCell>
    <a:firstRow>
      <a:tcTxStyle b="on" i="off">
        <a:font>
          <a:latin typeface="맑은 고딕"/>
          <a:ea typeface="맑은 고딕"/>
          <a:cs typeface="맑은 고딕"/>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381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customschemas.google.com/relationships/presentationmetadata" Target="meta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latin typeface="Malgun Gothic"/>
                <a:ea typeface="Malgun Gothic"/>
                <a:cs typeface="Malgun Gothic"/>
                <a:sym typeface="Malgun Gothic"/>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3" name="Shape 13"/>
        <p:cNvGrpSpPr/>
        <p:nvPr/>
      </p:nvGrpSpPr>
      <p:grpSpPr>
        <a:xfrm>
          <a:off x="0" y="0"/>
          <a:ext cx="0" cy="0"/>
          <a:chOff x="0" y="0"/>
          <a:chExt cx="0" cy="0"/>
        </a:xfrm>
      </p:grpSpPr>
      <p:sp>
        <p:nvSpPr>
          <p:cNvPr id="14" name="Google Shape;14;p67"/>
          <p:cNvSpPr txBox="1"/>
          <p:nvPr>
            <p:ph type="title"/>
          </p:nvPr>
        </p:nvSpPr>
        <p:spPr>
          <a:xfrm>
            <a:off x="1524000" y="1122362"/>
            <a:ext cx="9144000" cy="2387601"/>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000000"/>
              </a:buClr>
              <a:buSzPts val="6000"/>
              <a:buFont typeface="Arial"/>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5" name="Google Shape;15;p67"/>
          <p:cNvSpPr txBox="1"/>
          <p:nvPr>
            <p:ph idx="1" type="body"/>
          </p:nvPr>
        </p:nvSpPr>
        <p:spPr>
          <a:xfrm>
            <a:off x="1524000" y="3602037"/>
            <a:ext cx="9144000" cy="1655763"/>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000000"/>
              </a:buClr>
              <a:buSzPts val="2400"/>
              <a:buFont typeface="Arial"/>
              <a:buNone/>
              <a:defRPr sz="2400"/>
            </a:lvl1pPr>
            <a:lvl2pPr indent="-228600" lvl="1" marL="914400" algn="ctr">
              <a:lnSpc>
                <a:spcPct val="90000"/>
              </a:lnSpc>
              <a:spcBef>
                <a:spcPts val="1000"/>
              </a:spcBef>
              <a:spcAft>
                <a:spcPts val="0"/>
              </a:spcAft>
              <a:buClr>
                <a:srgbClr val="000000"/>
              </a:buClr>
              <a:buSzPts val="2400"/>
              <a:buFont typeface="Arial"/>
              <a:buNone/>
              <a:defRPr sz="2400"/>
            </a:lvl2pPr>
            <a:lvl3pPr indent="-228600" lvl="2" marL="1371600" algn="ctr">
              <a:lnSpc>
                <a:spcPct val="90000"/>
              </a:lnSpc>
              <a:spcBef>
                <a:spcPts val="1000"/>
              </a:spcBef>
              <a:spcAft>
                <a:spcPts val="0"/>
              </a:spcAft>
              <a:buClr>
                <a:srgbClr val="000000"/>
              </a:buClr>
              <a:buSzPts val="2400"/>
              <a:buFont typeface="Arial"/>
              <a:buNone/>
              <a:defRPr sz="2400"/>
            </a:lvl3pPr>
            <a:lvl4pPr indent="-228600" lvl="3" marL="1828800" algn="ctr">
              <a:lnSpc>
                <a:spcPct val="90000"/>
              </a:lnSpc>
              <a:spcBef>
                <a:spcPts val="1000"/>
              </a:spcBef>
              <a:spcAft>
                <a:spcPts val="0"/>
              </a:spcAft>
              <a:buClr>
                <a:srgbClr val="000000"/>
              </a:buClr>
              <a:buSzPts val="2400"/>
              <a:buFont typeface="Arial"/>
              <a:buNone/>
              <a:defRPr sz="2400"/>
            </a:lvl4pPr>
            <a:lvl5pPr indent="-228600" lvl="4" marL="2286000" algn="ctr">
              <a:lnSpc>
                <a:spcPct val="90000"/>
              </a:lnSpc>
              <a:spcBef>
                <a:spcPts val="1000"/>
              </a:spcBef>
              <a:spcAft>
                <a:spcPts val="0"/>
              </a:spcAft>
              <a:buClr>
                <a:srgbClr val="000000"/>
              </a:buClr>
              <a:buSzPts val="2400"/>
              <a:buFont typeface="Arial"/>
              <a:buNone/>
              <a:defRPr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6" name="Google Shape;16;p67"/>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tx">
  <p:cSld name="TITLE_AND_BODY">
    <p:spTree>
      <p:nvGrpSpPr>
        <p:cNvPr id="17" name="Shape 17"/>
        <p:cNvGrpSpPr/>
        <p:nvPr/>
      </p:nvGrpSpPr>
      <p:grpSpPr>
        <a:xfrm>
          <a:off x="0" y="0"/>
          <a:ext cx="0" cy="0"/>
          <a:chOff x="0" y="0"/>
          <a:chExt cx="0" cy="0"/>
        </a:xfrm>
      </p:grpSpPr>
      <p:sp>
        <p:nvSpPr>
          <p:cNvPr id="18" name="Google Shape;18;p68"/>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9" name="Shape 19"/>
        <p:cNvGrpSpPr/>
        <p:nvPr/>
      </p:nvGrpSpPr>
      <p:grpSpPr>
        <a:xfrm>
          <a:off x="0" y="0"/>
          <a:ext cx="0" cy="0"/>
          <a:chOff x="0" y="0"/>
          <a:chExt cx="0" cy="0"/>
        </a:xfrm>
      </p:grpSpPr>
      <p:sp>
        <p:nvSpPr>
          <p:cNvPr id="20" name="Google Shape;20;p69"/>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1" name="Google Shape;21;p69"/>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2" name="Google Shape;22;p69"/>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showMasterSp="0">
  <p:cSld name="제목만">
    <p:spTree>
      <p:nvGrpSpPr>
        <p:cNvPr id="23" name="Shape 23"/>
        <p:cNvGrpSpPr/>
        <p:nvPr/>
      </p:nvGrpSpPr>
      <p:grpSpPr>
        <a:xfrm>
          <a:off x="0" y="0"/>
          <a:ext cx="0" cy="0"/>
          <a:chOff x="0" y="0"/>
          <a:chExt cx="0" cy="0"/>
        </a:xfrm>
      </p:grpSpPr>
      <p:pic>
        <p:nvPicPr>
          <p:cNvPr descr="Picture 2" id="24" name="Google Shape;24;p70"/>
          <p:cNvPicPr preferRelativeResize="0"/>
          <p:nvPr/>
        </p:nvPicPr>
        <p:blipFill rotWithShape="1">
          <a:blip r:embed="rId2">
            <a:alphaModFix/>
          </a:blip>
          <a:srcRect b="0" l="0" r="0" t="0"/>
          <a:stretch/>
        </p:blipFill>
        <p:spPr>
          <a:xfrm rot="5400000">
            <a:off x="5365750" y="-4932196"/>
            <a:ext cx="1460500" cy="11696368"/>
          </a:xfrm>
          <a:prstGeom prst="rect">
            <a:avLst/>
          </a:prstGeom>
          <a:noFill/>
          <a:ln>
            <a:noFill/>
          </a:ln>
        </p:spPr>
      </p:pic>
      <p:cxnSp>
        <p:nvCxnSpPr>
          <p:cNvPr id="25" name="Google Shape;25;p70"/>
          <p:cNvCxnSpPr/>
          <p:nvPr/>
        </p:nvCxnSpPr>
        <p:spPr>
          <a:xfrm>
            <a:off x="838200" y="1665288"/>
            <a:ext cx="10515600" cy="1"/>
          </a:xfrm>
          <a:prstGeom prst="straightConnector1">
            <a:avLst/>
          </a:prstGeom>
          <a:noFill/>
          <a:ln cap="flat" cmpd="sng" w="19050">
            <a:solidFill>
              <a:srgbClr val="4585FB"/>
            </a:solidFill>
            <a:prstDash val="solid"/>
            <a:miter lim="8000"/>
            <a:headEnd len="sm" w="sm" type="none"/>
            <a:tailEnd len="sm" w="sm" type="none"/>
          </a:ln>
        </p:spPr>
      </p:cxnSp>
      <p:cxnSp>
        <p:nvCxnSpPr>
          <p:cNvPr id="26" name="Google Shape;26;p70"/>
          <p:cNvCxnSpPr/>
          <p:nvPr/>
        </p:nvCxnSpPr>
        <p:spPr>
          <a:xfrm>
            <a:off x="2165255" y="504960"/>
            <a:ext cx="1032" cy="860154"/>
          </a:xfrm>
          <a:prstGeom prst="straightConnector1">
            <a:avLst/>
          </a:prstGeom>
          <a:noFill/>
          <a:ln cap="flat" cmpd="sng" w="19050">
            <a:solidFill>
              <a:srgbClr val="4585FB"/>
            </a:solidFill>
            <a:prstDash val="solid"/>
            <a:miter lim="8000"/>
            <a:headEnd len="sm" w="sm" type="none"/>
            <a:tailEnd len="sm" w="sm" type="none"/>
          </a:ln>
        </p:spPr>
      </p:cxnSp>
      <p:sp>
        <p:nvSpPr>
          <p:cNvPr id="27" name="Google Shape;27;p70"/>
          <p:cNvSpPr txBox="1"/>
          <p:nvPr/>
        </p:nvSpPr>
        <p:spPr>
          <a:xfrm>
            <a:off x="9262290" y="1270557"/>
            <a:ext cx="2045790" cy="332741"/>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A6A6A6"/>
              </a:buClr>
              <a:buSzPts val="1600"/>
              <a:buFont typeface="Arial"/>
              <a:buNone/>
            </a:pPr>
            <a:r>
              <a:rPr b="1" i="0" lang="en-US" sz="1600" u="none" cap="none" strike="noStrike">
                <a:solidFill>
                  <a:srgbClr val="A6A6A6"/>
                </a:solidFill>
                <a:latin typeface="Arial"/>
                <a:ea typeface="Arial"/>
                <a:cs typeface="Arial"/>
                <a:sym typeface="Arial"/>
              </a:rPr>
              <a:t>SchoolMeal</a:t>
            </a:r>
            <a:endParaRPr/>
          </a:p>
        </p:txBody>
      </p:sp>
      <p:pic>
        <p:nvPicPr>
          <p:cNvPr descr="그림 6" id="28" name="Google Shape;28;p70"/>
          <p:cNvPicPr preferRelativeResize="0"/>
          <p:nvPr/>
        </p:nvPicPr>
        <p:blipFill rotWithShape="1">
          <a:blip r:embed="rId3">
            <a:alphaModFix/>
          </a:blip>
          <a:srcRect b="2" l="0" r="0" t="736"/>
          <a:stretch/>
        </p:blipFill>
        <p:spPr>
          <a:xfrm>
            <a:off x="276225" y="1657350"/>
            <a:ext cx="11677650" cy="5200651"/>
          </a:xfrm>
          <a:prstGeom prst="rect">
            <a:avLst/>
          </a:prstGeom>
          <a:noFill/>
          <a:ln>
            <a:noFill/>
          </a:ln>
        </p:spPr>
      </p:pic>
      <p:sp>
        <p:nvSpPr>
          <p:cNvPr id="29" name="Google Shape;29;p70"/>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showMasterSp="0">
  <p:cSld name="구역 머리글">
    <p:spTree>
      <p:nvGrpSpPr>
        <p:cNvPr id="30" name="Shape 30"/>
        <p:cNvGrpSpPr/>
        <p:nvPr/>
      </p:nvGrpSpPr>
      <p:grpSpPr>
        <a:xfrm>
          <a:off x="0" y="0"/>
          <a:ext cx="0" cy="0"/>
          <a:chOff x="0" y="0"/>
          <a:chExt cx="0" cy="0"/>
        </a:xfrm>
      </p:grpSpPr>
      <p:pic>
        <p:nvPicPr>
          <p:cNvPr descr="Picture 2" id="31" name="Google Shape;31;p71"/>
          <p:cNvPicPr preferRelativeResize="0"/>
          <p:nvPr/>
        </p:nvPicPr>
        <p:blipFill rotWithShape="1">
          <a:blip r:embed="rId2">
            <a:alphaModFix/>
          </a:blip>
          <a:srcRect b="0" l="0" r="0" t="0"/>
          <a:stretch/>
        </p:blipFill>
        <p:spPr>
          <a:xfrm rot="5400000">
            <a:off x="5365750" y="-4932196"/>
            <a:ext cx="1460500" cy="11696368"/>
          </a:xfrm>
          <a:prstGeom prst="rect">
            <a:avLst/>
          </a:prstGeom>
          <a:noFill/>
          <a:ln>
            <a:noFill/>
          </a:ln>
        </p:spPr>
      </p:pic>
      <p:cxnSp>
        <p:nvCxnSpPr>
          <p:cNvPr id="32" name="Google Shape;32;p71"/>
          <p:cNvCxnSpPr/>
          <p:nvPr/>
        </p:nvCxnSpPr>
        <p:spPr>
          <a:xfrm>
            <a:off x="838200" y="1665288"/>
            <a:ext cx="10515600" cy="1"/>
          </a:xfrm>
          <a:prstGeom prst="straightConnector1">
            <a:avLst/>
          </a:prstGeom>
          <a:noFill/>
          <a:ln cap="flat" cmpd="sng" w="19050">
            <a:solidFill>
              <a:srgbClr val="4585FB"/>
            </a:solidFill>
            <a:prstDash val="solid"/>
            <a:miter lim="8000"/>
            <a:headEnd len="sm" w="sm" type="none"/>
            <a:tailEnd len="sm" w="sm" type="none"/>
          </a:ln>
        </p:spPr>
      </p:cxnSp>
      <p:cxnSp>
        <p:nvCxnSpPr>
          <p:cNvPr id="33" name="Google Shape;33;p71"/>
          <p:cNvCxnSpPr/>
          <p:nvPr/>
        </p:nvCxnSpPr>
        <p:spPr>
          <a:xfrm>
            <a:off x="2165255" y="504960"/>
            <a:ext cx="1032" cy="860154"/>
          </a:xfrm>
          <a:prstGeom prst="straightConnector1">
            <a:avLst/>
          </a:prstGeom>
          <a:noFill/>
          <a:ln cap="flat" cmpd="sng" w="19050">
            <a:solidFill>
              <a:srgbClr val="4585FB"/>
            </a:solidFill>
            <a:prstDash val="solid"/>
            <a:miter lim="8000"/>
            <a:headEnd len="sm" w="sm" type="none"/>
            <a:tailEnd len="sm" w="sm" type="none"/>
          </a:ln>
        </p:spPr>
      </p:cxnSp>
      <p:sp>
        <p:nvSpPr>
          <p:cNvPr id="34" name="Google Shape;34;p71"/>
          <p:cNvSpPr txBox="1"/>
          <p:nvPr/>
        </p:nvSpPr>
        <p:spPr>
          <a:xfrm>
            <a:off x="9262290" y="1270557"/>
            <a:ext cx="2045790" cy="332741"/>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A6A6A6"/>
              </a:buClr>
              <a:buSzPts val="1600"/>
              <a:buFont typeface="Arial"/>
              <a:buNone/>
            </a:pPr>
            <a:r>
              <a:rPr b="1" i="0" lang="en-US" sz="1600" u="none" cap="none" strike="noStrike">
                <a:solidFill>
                  <a:srgbClr val="A6A6A6"/>
                </a:solidFill>
                <a:latin typeface="Arial"/>
                <a:ea typeface="Arial"/>
                <a:cs typeface="Arial"/>
                <a:sym typeface="Arial"/>
              </a:rPr>
              <a:t>SchoolMeal</a:t>
            </a:r>
            <a:endParaRPr/>
          </a:p>
        </p:txBody>
      </p:sp>
      <p:sp>
        <p:nvSpPr>
          <p:cNvPr id="35" name="Google Shape;35;p71"/>
          <p:cNvSpPr txBox="1"/>
          <p:nvPr>
            <p:ph type="title"/>
          </p:nvPr>
        </p:nvSpPr>
        <p:spPr>
          <a:xfrm>
            <a:off x="831850" y="1709738"/>
            <a:ext cx="10515600" cy="2852737"/>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6000"/>
              <a:buFont typeface="Arial"/>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6" name="Google Shape;36;p71"/>
          <p:cNvSpPr txBox="1"/>
          <p:nvPr>
            <p:ph idx="1" type="body"/>
          </p:nvPr>
        </p:nvSpPr>
        <p:spPr>
          <a:xfrm>
            <a:off x="831850" y="4589462"/>
            <a:ext cx="10515600" cy="15001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888888"/>
              </a:buClr>
              <a:buSzPts val="2400"/>
              <a:buFont typeface="Arial"/>
              <a:buNone/>
              <a:defRPr sz="2400">
                <a:solidFill>
                  <a:srgbClr val="888888"/>
                </a:solidFill>
              </a:defRPr>
            </a:lvl1pPr>
            <a:lvl2pPr indent="-228600" lvl="1" marL="914400" algn="l">
              <a:lnSpc>
                <a:spcPct val="90000"/>
              </a:lnSpc>
              <a:spcBef>
                <a:spcPts val="1000"/>
              </a:spcBef>
              <a:spcAft>
                <a:spcPts val="0"/>
              </a:spcAft>
              <a:buClr>
                <a:srgbClr val="888888"/>
              </a:buClr>
              <a:buSzPts val="2400"/>
              <a:buFont typeface="Arial"/>
              <a:buNone/>
              <a:defRPr sz="2400">
                <a:solidFill>
                  <a:srgbClr val="888888"/>
                </a:solidFill>
              </a:defRPr>
            </a:lvl2pPr>
            <a:lvl3pPr indent="-228600" lvl="2" marL="1371600" algn="l">
              <a:lnSpc>
                <a:spcPct val="90000"/>
              </a:lnSpc>
              <a:spcBef>
                <a:spcPts val="1000"/>
              </a:spcBef>
              <a:spcAft>
                <a:spcPts val="0"/>
              </a:spcAft>
              <a:buClr>
                <a:srgbClr val="888888"/>
              </a:buClr>
              <a:buSzPts val="2400"/>
              <a:buFont typeface="Arial"/>
              <a:buNone/>
              <a:defRPr sz="2400">
                <a:solidFill>
                  <a:srgbClr val="888888"/>
                </a:solidFill>
              </a:defRPr>
            </a:lvl3pPr>
            <a:lvl4pPr indent="-228600" lvl="3" marL="1828800" algn="l">
              <a:lnSpc>
                <a:spcPct val="90000"/>
              </a:lnSpc>
              <a:spcBef>
                <a:spcPts val="1000"/>
              </a:spcBef>
              <a:spcAft>
                <a:spcPts val="0"/>
              </a:spcAft>
              <a:buClr>
                <a:srgbClr val="888888"/>
              </a:buClr>
              <a:buSzPts val="2400"/>
              <a:buFont typeface="Arial"/>
              <a:buNone/>
              <a:defRPr sz="2400">
                <a:solidFill>
                  <a:srgbClr val="888888"/>
                </a:solidFill>
              </a:defRPr>
            </a:lvl4pPr>
            <a:lvl5pPr indent="-228600" lvl="4" marL="2286000" algn="l">
              <a:lnSpc>
                <a:spcPct val="90000"/>
              </a:lnSpc>
              <a:spcBef>
                <a:spcPts val="1000"/>
              </a:spcBef>
              <a:spcAft>
                <a:spcPts val="0"/>
              </a:spcAft>
              <a:buClr>
                <a:srgbClr val="888888"/>
              </a:buClr>
              <a:buSzPts val="2400"/>
              <a:buFont typeface="Arial"/>
              <a:buNone/>
              <a:defRPr sz="2400">
                <a:solidFill>
                  <a:srgbClr val="888888"/>
                </a:solidFill>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37" name="Google Shape;37;p71"/>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showMasterSp="0">
  <p:cSld name="콘텐츠 2개">
    <p:spTree>
      <p:nvGrpSpPr>
        <p:cNvPr id="38" name="Shape 38"/>
        <p:cNvGrpSpPr/>
        <p:nvPr/>
      </p:nvGrpSpPr>
      <p:grpSpPr>
        <a:xfrm>
          <a:off x="0" y="0"/>
          <a:ext cx="0" cy="0"/>
          <a:chOff x="0" y="0"/>
          <a:chExt cx="0" cy="0"/>
        </a:xfrm>
      </p:grpSpPr>
      <p:pic>
        <p:nvPicPr>
          <p:cNvPr descr="Picture 2" id="39" name="Google Shape;39;p72"/>
          <p:cNvPicPr preferRelativeResize="0"/>
          <p:nvPr/>
        </p:nvPicPr>
        <p:blipFill rotWithShape="1">
          <a:blip r:embed="rId2">
            <a:alphaModFix/>
          </a:blip>
          <a:srcRect b="0" l="0" r="0" t="0"/>
          <a:stretch/>
        </p:blipFill>
        <p:spPr>
          <a:xfrm rot="5400000">
            <a:off x="5365750" y="-4932196"/>
            <a:ext cx="1460500" cy="11696368"/>
          </a:xfrm>
          <a:prstGeom prst="rect">
            <a:avLst/>
          </a:prstGeom>
          <a:noFill/>
          <a:ln>
            <a:noFill/>
          </a:ln>
        </p:spPr>
      </p:pic>
      <p:cxnSp>
        <p:nvCxnSpPr>
          <p:cNvPr id="40" name="Google Shape;40;p72"/>
          <p:cNvCxnSpPr/>
          <p:nvPr/>
        </p:nvCxnSpPr>
        <p:spPr>
          <a:xfrm>
            <a:off x="838200" y="1665288"/>
            <a:ext cx="10515600" cy="1"/>
          </a:xfrm>
          <a:prstGeom prst="straightConnector1">
            <a:avLst/>
          </a:prstGeom>
          <a:noFill/>
          <a:ln cap="flat" cmpd="sng" w="19050">
            <a:solidFill>
              <a:srgbClr val="4585FB"/>
            </a:solidFill>
            <a:prstDash val="solid"/>
            <a:miter lim="8000"/>
            <a:headEnd len="sm" w="sm" type="none"/>
            <a:tailEnd len="sm" w="sm" type="none"/>
          </a:ln>
        </p:spPr>
      </p:cxnSp>
      <p:cxnSp>
        <p:nvCxnSpPr>
          <p:cNvPr id="41" name="Google Shape;41;p72"/>
          <p:cNvCxnSpPr/>
          <p:nvPr/>
        </p:nvCxnSpPr>
        <p:spPr>
          <a:xfrm>
            <a:off x="2165255" y="504960"/>
            <a:ext cx="1032" cy="860154"/>
          </a:xfrm>
          <a:prstGeom prst="straightConnector1">
            <a:avLst/>
          </a:prstGeom>
          <a:noFill/>
          <a:ln cap="flat" cmpd="sng" w="19050">
            <a:solidFill>
              <a:srgbClr val="4585FB"/>
            </a:solidFill>
            <a:prstDash val="solid"/>
            <a:miter lim="8000"/>
            <a:headEnd len="sm" w="sm" type="none"/>
            <a:tailEnd len="sm" w="sm" type="none"/>
          </a:ln>
        </p:spPr>
      </p:cxnSp>
      <p:sp>
        <p:nvSpPr>
          <p:cNvPr id="42" name="Google Shape;42;p72"/>
          <p:cNvSpPr txBox="1"/>
          <p:nvPr/>
        </p:nvSpPr>
        <p:spPr>
          <a:xfrm>
            <a:off x="9262290" y="1270557"/>
            <a:ext cx="2045790" cy="332741"/>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A6A6A6"/>
              </a:buClr>
              <a:buSzPts val="1600"/>
              <a:buFont typeface="Arial"/>
              <a:buNone/>
            </a:pPr>
            <a:r>
              <a:rPr b="1" i="0" lang="en-US" sz="1600" u="none" cap="none" strike="noStrike">
                <a:solidFill>
                  <a:srgbClr val="A6A6A6"/>
                </a:solidFill>
                <a:latin typeface="Arial"/>
                <a:ea typeface="Arial"/>
                <a:cs typeface="Arial"/>
                <a:sym typeface="Arial"/>
              </a:rPr>
              <a:t>SchoolMeal</a:t>
            </a:r>
            <a:endParaRPr/>
          </a:p>
        </p:txBody>
      </p:sp>
      <p:sp>
        <p:nvSpPr>
          <p:cNvPr id="43" name="Google Shape;43;p72"/>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4" name="Google Shape;44;p72"/>
          <p:cNvSpPr txBox="1"/>
          <p:nvPr>
            <p:ph idx="1" type="body"/>
          </p:nvPr>
        </p:nvSpPr>
        <p:spPr>
          <a:xfrm>
            <a:off x="838200" y="1825625"/>
            <a:ext cx="5181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45" name="Google Shape;45;p72"/>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showMasterSp="0">
  <p:cSld name="비교">
    <p:spTree>
      <p:nvGrpSpPr>
        <p:cNvPr id="46" name="Shape 46"/>
        <p:cNvGrpSpPr/>
        <p:nvPr/>
      </p:nvGrpSpPr>
      <p:grpSpPr>
        <a:xfrm>
          <a:off x="0" y="0"/>
          <a:ext cx="0" cy="0"/>
          <a:chOff x="0" y="0"/>
          <a:chExt cx="0" cy="0"/>
        </a:xfrm>
      </p:grpSpPr>
      <p:pic>
        <p:nvPicPr>
          <p:cNvPr descr="Picture 2" id="47" name="Google Shape;47;p73"/>
          <p:cNvPicPr preferRelativeResize="0"/>
          <p:nvPr/>
        </p:nvPicPr>
        <p:blipFill rotWithShape="1">
          <a:blip r:embed="rId2">
            <a:alphaModFix/>
          </a:blip>
          <a:srcRect b="0" l="0" r="0" t="0"/>
          <a:stretch/>
        </p:blipFill>
        <p:spPr>
          <a:xfrm rot="5400000">
            <a:off x="5365750" y="-4932196"/>
            <a:ext cx="1460500" cy="11696368"/>
          </a:xfrm>
          <a:prstGeom prst="rect">
            <a:avLst/>
          </a:prstGeom>
          <a:noFill/>
          <a:ln>
            <a:noFill/>
          </a:ln>
        </p:spPr>
      </p:pic>
      <p:cxnSp>
        <p:nvCxnSpPr>
          <p:cNvPr id="48" name="Google Shape;48;p73"/>
          <p:cNvCxnSpPr/>
          <p:nvPr/>
        </p:nvCxnSpPr>
        <p:spPr>
          <a:xfrm>
            <a:off x="838200" y="1665288"/>
            <a:ext cx="10515600" cy="1"/>
          </a:xfrm>
          <a:prstGeom prst="straightConnector1">
            <a:avLst/>
          </a:prstGeom>
          <a:noFill/>
          <a:ln cap="flat" cmpd="sng" w="19050">
            <a:solidFill>
              <a:srgbClr val="4585FB"/>
            </a:solidFill>
            <a:prstDash val="solid"/>
            <a:miter lim="8000"/>
            <a:headEnd len="sm" w="sm" type="none"/>
            <a:tailEnd len="sm" w="sm" type="none"/>
          </a:ln>
        </p:spPr>
      </p:cxnSp>
      <p:cxnSp>
        <p:nvCxnSpPr>
          <p:cNvPr id="49" name="Google Shape;49;p73"/>
          <p:cNvCxnSpPr/>
          <p:nvPr/>
        </p:nvCxnSpPr>
        <p:spPr>
          <a:xfrm>
            <a:off x="2165255" y="504960"/>
            <a:ext cx="1032" cy="860154"/>
          </a:xfrm>
          <a:prstGeom prst="straightConnector1">
            <a:avLst/>
          </a:prstGeom>
          <a:noFill/>
          <a:ln cap="flat" cmpd="sng" w="19050">
            <a:solidFill>
              <a:srgbClr val="4585FB"/>
            </a:solidFill>
            <a:prstDash val="solid"/>
            <a:miter lim="8000"/>
            <a:headEnd len="sm" w="sm" type="none"/>
            <a:tailEnd len="sm" w="sm" type="none"/>
          </a:ln>
        </p:spPr>
      </p:cxnSp>
      <p:sp>
        <p:nvSpPr>
          <p:cNvPr id="50" name="Google Shape;50;p73"/>
          <p:cNvSpPr txBox="1"/>
          <p:nvPr/>
        </p:nvSpPr>
        <p:spPr>
          <a:xfrm>
            <a:off x="9262290" y="1270557"/>
            <a:ext cx="2045790" cy="332741"/>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A6A6A6"/>
              </a:buClr>
              <a:buSzPts val="1600"/>
              <a:buFont typeface="Arial"/>
              <a:buNone/>
            </a:pPr>
            <a:r>
              <a:rPr b="1" i="0" lang="en-US" sz="1600" u="none" cap="none" strike="noStrike">
                <a:solidFill>
                  <a:srgbClr val="A6A6A6"/>
                </a:solidFill>
                <a:latin typeface="Arial"/>
                <a:ea typeface="Arial"/>
                <a:cs typeface="Arial"/>
                <a:sym typeface="Arial"/>
              </a:rPr>
              <a:t>SchoolMeal</a:t>
            </a:r>
            <a:endParaRPr/>
          </a:p>
        </p:txBody>
      </p:sp>
      <p:sp>
        <p:nvSpPr>
          <p:cNvPr id="51" name="Google Shape;51;p73"/>
          <p:cNvSpPr txBox="1"/>
          <p:nvPr>
            <p:ph type="title"/>
          </p:nvPr>
        </p:nvSpPr>
        <p:spPr>
          <a:xfrm>
            <a:off x="839787" y="365125"/>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2" name="Google Shape;52;p73"/>
          <p:cNvSpPr txBox="1"/>
          <p:nvPr>
            <p:ph idx="1" type="body"/>
          </p:nvPr>
        </p:nvSpPr>
        <p:spPr>
          <a:xfrm>
            <a:off x="839787" y="1681163"/>
            <a:ext cx="5157789" cy="823913"/>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2400"/>
              <a:buFont typeface="Arial"/>
              <a:buNone/>
              <a:defRPr b="1" sz="2400"/>
            </a:lvl1pPr>
            <a:lvl2pPr indent="-228600" lvl="1" marL="914400" algn="l">
              <a:lnSpc>
                <a:spcPct val="90000"/>
              </a:lnSpc>
              <a:spcBef>
                <a:spcPts val="1000"/>
              </a:spcBef>
              <a:spcAft>
                <a:spcPts val="0"/>
              </a:spcAft>
              <a:buClr>
                <a:srgbClr val="000000"/>
              </a:buClr>
              <a:buSzPts val="2400"/>
              <a:buFont typeface="Arial"/>
              <a:buNone/>
              <a:defRPr b="1" sz="2400"/>
            </a:lvl2pPr>
            <a:lvl3pPr indent="-228600" lvl="2" marL="1371600" algn="l">
              <a:lnSpc>
                <a:spcPct val="90000"/>
              </a:lnSpc>
              <a:spcBef>
                <a:spcPts val="1000"/>
              </a:spcBef>
              <a:spcAft>
                <a:spcPts val="0"/>
              </a:spcAft>
              <a:buClr>
                <a:srgbClr val="000000"/>
              </a:buClr>
              <a:buSzPts val="2400"/>
              <a:buFont typeface="Arial"/>
              <a:buNone/>
              <a:defRPr b="1" sz="2400"/>
            </a:lvl3pPr>
            <a:lvl4pPr indent="-228600" lvl="3" marL="1828800" algn="l">
              <a:lnSpc>
                <a:spcPct val="90000"/>
              </a:lnSpc>
              <a:spcBef>
                <a:spcPts val="1000"/>
              </a:spcBef>
              <a:spcAft>
                <a:spcPts val="0"/>
              </a:spcAft>
              <a:buClr>
                <a:srgbClr val="000000"/>
              </a:buClr>
              <a:buSzPts val="2400"/>
              <a:buFont typeface="Arial"/>
              <a:buNone/>
              <a:defRPr b="1" sz="2400"/>
            </a:lvl4pPr>
            <a:lvl5pPr indent="-228600" lvl="4" marL="2286000" algn="l">
              <a:lnSpc>
                <a:spcPct val="90000"/>
              </a:lnSpc>
              <a:spcBef>
                <a:spcPts val="1000"/>
              </a:spcBef>
              <a:spcAft>
                <a:spcPts val="0"/>
              </a:spcAft>
              <a:buClr>
                <a:srgbClr val="000000"/>
              </a:buClr>
              <a:buSzPts val="2400"/>
              <a:buFont typeface="Arial"/>
              <a:buNone/>
              <a:defRPr b="1"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53" name="Google Shape;53;p73"/>
          <p:cNvSpPr txBox="1"/>
          <p:nvPr>
            <p:ph idx="2" type="body"/>
          </p:nvPr>
        </p:nvSpPr>
        <p:spPr>
          <a:xfrm>
            <a:off x="6172200" y="1681163"/>
            <a:ext cx="5183188" cy="823913"/>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54" name="Google Shape;54;p73"/>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showMasterSp="0">
  <p:cSld name="캡션 있는 콘텐츠">
    <p:spTree>
      <p:nvGrpSpPr>
        <p:cNvPr id="55" name="Shape 55"/>
        <p:cNvGrpSpPr/>
        <p:nvPr/>
      </p:nvGrpSpPr>
      <p:grpSpPr>
        <a:xfrm>
          <a:off x="0" y="0"/>
          <a:ext cx="0" cy="0"/>
          <a:chOff x="0" y="0"/>
          <a:chExt cx="0" cy="0"/>
        </a:xfrm>
      </p:grpSpPr>
      <p:pic>
        <p:nvPicPr>
          <p:cNvPr descr="Picture 2" id="56" name="Google Shape;56;p74"/>
          <p:cNvPicPr preferRelativeResize="0"/>
          <p:nvPr/>
        </p:nvPicPr>
        <p:blipFill rotWithShape="1">
          <a:blip r:embed="rId2">
            <a:alphaModFix/>
          </a:blip>
          <a:srcRect b="0" l="0" r="0" t="0"/>
          <a:stretch/>
        </p:blipFill>
        <p:spPr>
          <a:xfrm rot="5400000">
            <a:off x="5365750" y="-4932196"/>
            <a:ext cx="1460500" cy="11696368"/>
          </a:xfrm>
          <a:prstGeom prst="rect">
            <a:avLst/>
          </a:prstGeom>
          <a:noFill/>
          <a:ln>
            <a:noFill/>
          </a:ln>
        </p:spPr>
      </p:pic>
      <p:cxnSp>
        <p:nvCxnSpPr>
          <p:cNvPr id="57" name="Google Shape;57;p74"/>
          <p:cNvCxnSpPr/>
          <p:nvPr/>
        </p:nvCxnSpPr>
        <p:spPr>
          <a:xfrm>
            <a:off x="838200" y="1665288"/>
            <a:ext cx="10515600" cy="1"/>
          </a:xfrm>
          <a:prstGeom prst="straightConnector1">
            <a:avLst/>
          </a:prstGeom>
          <a:noFill/>
          <a:ln cap="flat" cmpd="sng" w="19050">
            <a:solidFill>
              <a:srgbClr val="4585FB"/>
            </a:solidFill>
            <a:prstDash val="solid"/>
            <a:miter lim="8000"/>
            <a:headEnd len="sm" w="sm" type="none"/>
            <a:tailEnd len="sm" w="sm" type="none"/>
          </a:ln>
        </p:spPr>
      </p:cxnSp>
      <p:cxnSp>
        <p:nvCxnSpPr>
          <p:cNvPr id="58" name="Google Shape;58;p74"/>
          <p:cNvCxnSpPr/>
          <p:nvPr/>
        </p:nvCxnSpPr>
        <p:spPr>
          <a:xfrm>
            <a:off x="2165255" y="504960"/>
            <a:ext cx="1032" cy="860154"/>
          </a:xfrm>
          <a:prstGeom prst="straightConnector1">
            <a:avLst/>
          </a:prstGeom>
          <a:noFill/>
          <a:ln cap="flat" cmpd="sng" w="19050">
            <a:solidFill>
              <a:srgbClr val="4585FB"/>
            </a:solidFill>
            <a:prstDash val="solid"/>
            <a:miter lim="8000"/>
            <a:headEnd len="sm" w="sm" type="none"/>
            <a:tailEnd len="sm" w="sm" type="none"/>
          </a:ln>
        </p:spPr>
      </p:cxnSp>
      <p:sp>
        <p:nvSpPr>
          <p:cNvPr id="59" name="Google Shape;59;p74"/>
          <p:cNvSpPr txBox="1"/>
          <p:nvPr/>
        </p:nvSpPr>
        <p:spPr>
          <a:xfrm>
            <a:off x="9262290" y="1270557"/>
            <a:ext cx="2045790" cy="332741"/>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A6A6A6"/>
              </a:buClr>
              <a:buSzPts val="1600"/>
              <a:buFont typeface="Arial"/>
              <a:buNone/>
            </a:pPr>
            <a:r>
              <a:rPr b="1" i="0" lang="en-US" sz="1600" u="none" cap="none" strike="noStrike">
                <a:solidFill>
                  <a:srgbClr val="A6A6A6"/>
                </a:solidFill>
                <a:latin typeface="Arial"/>
                <a:ea typeface="Arial"/>
                <a:cs typeface="Arial"/>
                <a:sym typeface="Arial"/>
              </a:rPr>
              <a:t>SchoolMeal</a:t>
            </a:r>
            <a:endParaRPr/>
          </a:p>
        </p:txBody>
      </p:sp>
      <p:sp>
        <p:nvSpPr>
          <p:cNvPr id="60" name="Google Shape;60;p74"/>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Arial"/>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61" name="Google Shape;61;p74"/>
          <p:cNvSpPr txBox="1"/>
          <p:nvPr>
            <p:ph idx="1" type="body"/>
          </p:nvPr>
        </p:nvSpPr>
        <p:spPr>
          <a:xfrm>
            <a:off x="5183187" y="987425"/>
            <a:ext cx="6172201" cy="4873625"/>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000000"/>
              </a:buClr>
              <a:buSzPts val="3200"/>
              <a:buChar char="•"/>
              <a:defRPr sz="3200"/>
            </a:lvl1pPr>
            <a:lvl2pPr indent="-431800" lvl="1" marL="914400" algn="l">
              <a:lnSpc>
                <a:spcPct val="90000"/>
              </a:lnSpc>
              <a:spcBef>
                <a:spcPts val="1000"/>
              </a:spcBef>
              <a:spcAft>
                <a:spcPts val="0"/>
              </a:spcAft>
              <a:buClr>
                <a:srgbClr val="000000"/>
              </a:buClr>
              <a:buSzPts val="3200"/>
              <a:buChar char="•"/>
              <a:defRPr sz="3200"/>
            </a:lvl2pPr>
            <a:lvl3pPr indent="-431800" lvl="2" marL="1371600" algn="l">
              <a:lnSpc>
                <a:spcPct val="90000"/>
              </a:lnSpc>
              <a:spcBef>
                <a:spcPts val="1000"/>
              </a:spcBef>
              <a:spcAft>
                <a:spcPts val="0"/>
              </a:spcAft>
              <a:buClr>
                <a:srgbClr val="000000"/>
              </a:buClr>
              <a:buSzPts val="3200"/>
              <a:buChar char="•"/>
              <a:defRPr sz="3200"/>
            </a:lvl3pPr>
            <a:lvl4pPr indent="-431800" lvl="3" marL="1828800" algn="l">
              <a:lnSpc>
                <a:spcPct val="90000"/>
              </a:lnSpc>
              <a:spcBef>
                <a:spcPts val="1000"/>
              </a:spcBef>
              <a:spcAft>
                <a:spcPts val="0"/>
              </a:spcAft>
              <a:buClr>
                <a:srgbClr val="000000"/>
              </a:buClr>
              <a:buSzPts val="3200"/>
              <a:buChar char="•"/>
              <a:defRPr sz="3200"/>
            </a:lvl4pPr>
            <a:lvl5pPr indent="-431800" lvl="4" marL="2286000" algn="l">
              <a:lnSpc>
                <a:spcPct val="90000"/>
              </a:lnSpc>
              <a:spcBef>
                <a:spcPts val="1000"/>
              </a:spcBef>
              <a:spcAft>
                <a:spcPts val="0"/>
              </a:spcAft>
              <a:buClr>
                <a:srgbClr val="000000"/>
              </a:buClr>
              <a:buSzPts val="3200"/>
              <a:buChar char="•"/>
              <a:defRPr sz="32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2" name="Google Shape;62;p74"/>
          <p:cNvSpPr txBox="1"/>
          <p:nvPr>
            <p:ph idx="2" type="body"/>
          </p:nvPr>
        </p:nvSpPr>
        <p:spPr>
          <a:xfrm>
            <a:off x="839787" y="2057400"/>
            <a:ext cx="3932238"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3" name="Google Shape;63;p74"/>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showMasterSp="0">
  <p:cSld name="캡션 있는 그림">
    <p:spTree>
      <p:nvGrpSpPr>
        <p:cNvPr id="64" name="Shape 64"/>
        <p:cNvGrpSpPr/>
        <p:nvPr/>
      </p:nvGrpSpPr>
      <p:grpSpPr>
        <a:xfrm>
          <a:off x="0" y="0"/>
          <a:ext cx="0" cy="0"/>
          <a:chOff x="0" y="0"/>
          <a:chExt cx="0" cy="0"/>
        </a:xfrm>
      </p:grpSpPr>
      <p:pic>
        <p:nvPicPr>
          <p:cNvPr descr="Picture 2" id="65" name="Google Shape;65;p75"/>
          <p:cNvPicPr preferRelativeResize="0"/>
          <p:nvPr/>
        </p:nvPicPr>
        <p:blipFill rotWithShape="1">
          <a:blip r:embed="rId2">
            <a:alphaModFix/>
          </a:blip>
          <a:srcRect b="0" l="0" r="0" t="0"/>
          <a:stretch/>
        </p:blipFill>
        <p:spPr>
          <a:xfrm rot="5400000">
            <a:off x="5365750" y="-4932196"/>
            <a:ext cx="1460500" cy="11696368"/>
          </a:xfrm>
          <a:prstGeom prst="rect">
            <a:avLst/>
          </a:prstGeom>
          <a:noFill/>
          <a:ln>
            <a:noFill/>
          </a:ln>
        </p:spPr>
      </p:pic>
      <p:cxnSp>
        <p:nvCxnSpPr>
          <p:cNvPr id="66" name="Google Shape;66;p75"/>
          <p:cNvCxnSpPr/>
          <p:nvPr/>
        </p:nvCxnSpPr>
        <p:spPr>
          <a:xfrm>
            <a:off x="838200" y="1665288"/>
            <a:ext cx="10515600" cy="1"/>
          </a:xfrm>
          <a:prstGeom prst="straightConnector1">
            <a:avLst/>
          </a:prstGeom>
          <a:noFill/>
          <a:ln cap="flat" cmpd="sng" w="19050">
            <a:solidFill>
              <a:srgbClr val="4585FB"/>
            </a:solidFill>
            <a:prstDash val="solid"/>
            <a:miter lim="8000"/>
            <a:headEnd len="sm" w="sm" type="none"/>
            <a:tailEnd len="sm" w="sm" type="none"/>
          </a:ln>
        </p:spPr>
      </p:cxnSp>
      <p:cxnSp>
        <p:nvCxnSpPr>
          <p:cNvPr id="67" name="Google Shape;67;p75"/>
          <p:cNvCxnSpPr/>
          <p:nvPr/>
        </p:nvCxnSpPr>
        <p:spPr>
          <a:xfrm>
            <a:off x="2165255" y="504960"/>
            <a:ext cx="1032" cy="860154"/>
          </a:xfrm>
          <a:prstGeom prst="straightConnector1">
            <a:avLst/>
          </a:prstGeom>
          <a:noFill/>
          <a:ln cap="flat" cmpd="sng" w="19050">
            <a:solidFill>
              <a:srgbClr val="4585FB"/>
            </a:solidFill>
            <a:prstDash val="solid"/>
            <a:miter lim="8000"/>
            <a:headEnd len="sm" w="sm" type="none"/>
            <a:tailEnd len="sm" w="sm" type="none"/>
          </a:ln>
        </p:spPr>
      </p:cxnSp>
      <p:sp>
        <p:nvSpPr>
          <p:cNvPr id="68" name="Google Shape;68;p75"/>
          <p:cNvSpPr txBox="1"/>
          <p:nvPr/>
        </p:nvSpPr>
        <p:spPr>
          <a:xfrm>
            <a:off x="9262290" y="1270557"/>
            <a:ext cx="2045790" cy="332741"/>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A6A6A6"/>
              </a:buClr>
              <a:buSzPts val="1600"/>
              <a:buFont typeface="Arial"/>
              <a:buNone/>
            </a:pPr>
            <a:r>
              <a:rPr b="1" i="0" lang="en-US" sz="1600" u="none" cap="none" strike="noStrike">
                <a:solidFill>
                  <a:srgbClr val="A6A6A6"/>
                </a:solidFill>
                <a:latin typeface="Arial"/>
                <a:ea typeface="Arial"/>
                <a:cs typeface="Arial"/>
                <a:sym typeface="Arial"/>
              </a:rPr>
              <a:t>SchoolMeal</a:t>
            </a:r>
            <a:endParaRPr/>
          </a:p>
        </p:txBody>
      </p:sp>
      <p:sp>
        <p:nvSpPr>
          <p:cNvPr id="69" name="Google Shape;69;p75"/>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Arial"/>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0" name="Google Shape;70;p75"/>
          <p:cNvSpPr/>
          <p:nvPr>
            <p:ph idx="2" type="pic"/>
          </p:nvPr>
        </p:nvSpPr>
        <p:spPr>
          <a:xfrm>
            <a:off x="5183187" y="987425"/>
            <a:ext cx="6172201" cy="4873625"/>
          </a:xfrm>
          <a:prstGeom prst="rect">
            <a:avLst/>
          </a:prstGeom>
          <a:noFill/>
          <a:ln>
            <a:noFill/>
          </a:ln>
        </p:spPr>
      </p:sp>
      <p:sp>
        <p:nvSpPr>
          <p:cNvPr id="71" name="Google Shape;71;p75"/>
          <p:cNvSpPr txBox="1"/>
          <p:nvPr>
            <p:ph idx="1" type="body"/>
          </p:nvPr>
        </p:nvSpPr>
        <p:spPr>
          <a:xfrm>
            <a:off x="839787" y="2057400"/>
            <a:ext cx="3932239"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1600"/>
              <a:buFont typeface="Arial"/>
              <a:buNone/>
              <a:defRPr sz="1600"/>
            </a:lvl1pPr>
            <a:lvl2pPr indent="-228600" lvl="1" marL="914400" algn="l">
              <a:lnSpc>
                <a:spcPct val="90000"/>
              </a:lnSpc>
              <a:spcBef>
                <a:spcPts val="1000"/>
              </a:spcBef>
              <a:spcAft>
                <a:spcPts val="0"/>
              </a:spcAft>
              <a:buClr>
                <a:srgbClr val="000000"/>
              </a:buClr>
              <a:buSzPts val="1600"/>
              <a:buFont typeface="Arial"/>
              <a:buNone/>
              <a:defRPr sz="1600"/>
            </a:lvl2pPr>
            <a:lvl3pPr indent="-228600" lvl="2" marL="1371600" algn="l">
              <a:lnSpc>
                <a:spcPct val="90000"/>
              </a:lnSpc>
              <a:spcBef>
                <a:spcPts val="1000"/>
              </a:spcBef>
              <a:spcAft>
                <a:spcPts val="0"/>
              </a:spcAft>
              <a:buClr>
                <a:srgbClr val="000000"/>
              </a:buClr>
              <a:buSzPts val="1600"/>
              <a:buFont typeface="Arial"/>
              <a:buNone/>
              <a:defRPr sz="1600"/>
            </a:lvl3pPr>
            <a:lvl4pPr indent="-228600" lvl="3" marL="1828800" algn="l">
              <a:lnSpc>
                <a:spcPct val="90000"/>
              </a:lnSpc>
              <a:spcBef>
                <a:spcPts val="1000"/>
              </a:spcBef>
              <a:spcAft>
                <a:spcPts val="0"/>
              </a:spcAft>
              <a:buClr>
                <a:srgbClr val="000000"/>
              </a:buClr>
              <a:buSzPts val="1600"/>
              <a:buFont typeface="Arial"/>
              <a:buNone/>
              <a:defRPr sz="1600"/>
            </a:lvl4pPr>
            <a:lvl5pPr indent="-228600" lvl="4" marL="2286000" algn="l">
              <a:lnSpc>
                <a:spcPct val="90000"/>
              </a:lnSpc>
              <a:spcBef>
                <a:spcPts val="1000"/>
              </a:spcBef>
              <a:spcAft>
                <a:spcPts val="0"/>
              </a:spcAft>
              <a:buClr>
                <a:srgbClr val="000000"/>
              </a:buClr>
              <a:buSzPts val="1600"/>
              <a:buFont typeface="Arial"/>
              <a:buNone/>
              <a:defRPr sz="16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72" name="Google Shape;72;p75"/>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descr="Picture 2" id="6" name="Google Shape;6;p66"/>
          <p:cNvPicPr preferRelativeResize="0"/>
          <p:nvPr/>
        </p:nvPicPr>
        <p:blipFill rotWithShape="1">
          <a:blip r:embed="rId1">
            <a:alphaModFix/>
          </a:blip>
          <a:srcRect b="0" l="0" r="0" t="0"/>
          <a:stretch/>
        </p:blipFill>
        <p:spPr>
          <a:xfrm rot="5400000">
            <a:off x="5365750" y="-4932196"/>
            <a:ext cx="1460500" cy="11696368"/>
          </a:xfrm>
          <a:prstGeom prst="rect">
            <a:avLst/>
          </a:prstGeom>
          <a:noFill/>
          <a:ln>
            <a:noFill/>
          </a:ln>
        </p:spPr>
      </p:pic>
      <p:cxnSp>
        <p:nvCxnSpPr>
          <p:cNvPr id="7" name="Google Shape;7;p66"/>
          <p:cNvCxnSpPr/>
          <p:nvPr/>
        </p:nvCxnSpPr>
        <p:spPr>
          <a:xfrm>
            <a:off x="838200" y="1665288"/>
            <a:ext cx="10515600" cy="1"/>
          </a:xfrm>
          <a:prstGeom prst="straightConnector1">
            <a:avLst/>
          </a:prstGeom>
          <a:noFill/>
          <a:ln cap="flat" cmpd="sng" w="19050">
            <a:solidFill>
              <a:srgbClr val="4585FB"/>
            </a:solidFill>
            <a:prstDash val="solid"/>
            <a:miter lim="8000"/>
            <a:headEnd len="sm" w="sm" type="none"/>
            <a:tailEnd len="sm" w="sm" type="none"/>
          </a:ln>
        </p:spPr>
      </p:cxnSp>
      <p:cxnSp>
        <p:nvCxnSpPr>
          <p:cNvPr id="8" name="Google Shape;8;p66"/>
          <p:cNvCxnSpPr/>
          <p:nvPr/>
        </p:nvCxnSpPr>
        <p:spPr>
          <a:xfrm>
            <a:off x="2165255" y="504960"/>
            <a:ext cx="1032" cy="860154"/>
          </a:xfrm>
          <a:prstGeom prst="straightConnector1">
            <a:avLst/>
          </a:prstGeom>
          <a:noFill/>
          <a:ln cap="flat" cmpd="sng" w="19050">
            <a:solidFill>
              <a:srgbClr val="4585FB"/>
            </a:solidFill>
            <a:prstDash val="solid"/>
            <a:miter lim="8000"/>
            <a:headEnd len="sm" w="sm" type="none"/>
            <a:tailEnd len="sm" w="sm" type="none"/>
          </a:ln>
        </p:spPr>
      </p:cxnSp>
      <p:sp>
        <p:nvSpPr>
          <p:cNvPr id="9" name="Google Shape;9;p66"/>
          <p:cNvSpPr txBox="1"/>
          <p:nvPr/>
        </p:nvSpPr>
        <p:spPr>
          <a:xfrm>
            <a:off x="9262290" y="1270557"/>
            <a:ext cx="2045790" cy="332741"/>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A6A6A6"/>
              </a:buClr>
              <a:buSzPts val="1600"/>
              <a:buFont typeface="Arial"/>
              <a:buNone/>
            </a:pPr>
            <a:r>
              <a:rPr b="1" i="0" lang="en-US" sz="1600" u="none" cap="none" strike="noStrike">
                <a:solidFill>
                  <a:srgbClr val="A6A6A6"/>
                </a:solidFill>
                <a:latin typeface="Arial"/>
                <a:ea typeface="Arial"/>
                <a:cs typeface="Arial"/>
                <a:sym typeface="Arial"/>
              </a:rPr>
              <a:t>SchoolMeal</a:t>
            </a:r>
            <a:endParaRPr/>
          </a:p>
        </p:txBody>
      </p:sp>
      <p:sp>
        <p:nvSpPr>
          <p:cNvPr id="10" name="Google Shape;10;p66"/>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9pPr>
          </a:lstStyle>
          <a:p/>
        </p:txBody>
      </p:sp>
      <p:sp>
        <p:nvSpPr>
          <p:cNvPr id="11" name="Google Shape;11;p66"/>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12" name="Google Shape;12;p66"/>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1.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9.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2.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5.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9.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1.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74.png"/><Relationship Id="rId6"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5.png"/><Relationship Id="rId4" Type="http://schemas.openxmlformats.org/officeDocument/2006/relationships/image" Target="../media/image72.png"/><Relationship Id="rId5" Type="http://schemas.openxmlformats.org/officeDocument/2006/relationships/image" Target="../media/image7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7.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4.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6.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6.png"/><Relationship Id="rId4" Type="http://schemas.openxmlformats.org/officeDocument/2006/relationships/image" Target="../media/image90.png"/><Relationship Id="rId5" Type="http://schemas.openxmlformats.org/officeDocument/2006/relationships/image" Target="../media/image85.png"/><Relationship Id="rId6" Type="http://schemas.openxmlformats.org/officeDocument/2006/relationships/image" Target="../media/image9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1.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117.png"/><Relationship Id="rId6" Type="http://schemas.openxmlformats.org/officeDocument/2006/relationships/image" Target="../media/image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2.png"/><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0.png"/><Relationship Id="rId4" Type="http://schemas.openxmlformats.org/officeDocument/2006/relationships/image" Target="../media/image97.png"/><Relationship Id="rId5" Type="http://schemas.openxmlformats.org/officeDocument/2006/relationships/image" Target="../media/image9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1.png"/><Relationship Id="rId10" Type="http://schemas.openxmlformats.org/officeDocument/2006/relationships/image" Target="../media/image19.png"/><Relationship Id="rId9" Type="http://schemas.openxmlformats.org/officeDocument/2006/relationships/image" Target="../media/image17.jpg"/><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20.jpg"/><Relationship Id="rId8"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4.jp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8.png"/><Relationship Id="rId4" Type="http://schemas.openxmlformats.org/officeDocument/2006/relationships/image" Target="../media/image111.png"/><Relationship Id="rId9" Type="http://schemas.openxmlformats.org/officeDocument/2006/relationships/image" Target="../media/image116.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25.png"/><Relationship Id="rId8" Type="http://schemas.openxmlformats.org/officeDocument/2006/relationships/image" Target="../media/image1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9.png"/><Relationship Id="rId4" Type="http://schemas.openxmlformats.org/officeDocument/2006/relationships/image" Target="../media/image129.png"/><Relationship Id="rId5" Type="http://schemas.openxmlformats.org/officeDocument/2006/relationships/image" Target="../media/image126.png"/><Relationship Id="rId6" Type="http://schemas.openxmlformats.org/officeDocument/2006/relationships/image" Target="../media/image120.png"/><Relationship Id="rId7" Type="http://schemas.openxmlformats.org/officeDocument/2006/relationships/image" Target="../media/image1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8.png"/><Relationship Id="rId4" Type="http://schemas.openxmlformats.org/officeDocument/2006/relationships/image" Target="../media/image121.png"/><Relationship Id="rId5" Type="http://schemas.openxmlformats.org/officeDocument/2006/relationships/image" Target="../media/image1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4.png"/><Relationship Id="rId4" Type="http://schemas.openxmlformats.org/officeDocument/2006/relationships/image" Target="../media/image130.png"/><Relationship Id="rId5" Type="http://schemas.openxmlformats.org/officeDocument/2006/relationships/image" Target="../media/image144.png"/><Relationship Id="rId6" Type="http://schemas.openxmlformats.org/officeDocument/2006/relationships/image" Target="../media/image1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45.png"/><Relationship Id="rId4" Type="http://schemas.openxmlformats.org/officeDocument/2006/relationships/image" Target="../media/image1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31.png"/><Relationship Id="rId4" Type="http://schemas.openxmlformats.org/officeDocument/2006/relationships/image" Target="../media/image1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71.png"/><Relationship Id="rId4" Type="http://schemas.openxmlformats.org/officeDocument/2006/relationships/image" Target="../media/image140.png"/><Relationship Id="rId5" Type="http://schemas.openxmlformats.org/officeDocument/2006/relationships/image" Target="../media/image1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18.jpg"/><Relationship Id="rId6" Type="http://schemas.openxmlformats.org/officeDocument/2006/relationships/image" Target="../media/image25.png"/><Relationship Id="rId7"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47.png"/><Relationship Id="rId4" Type="http://schemas.openxmlformats.org/officeDocument/2006/relationships/image" Target="../media/image143.png"/><Relationship Id="rId9" Type="http://schemas.openxmlformats.org/officeDocument/2006/relationships/image" Target="../media/image150.png"/><Relationship Id="rId5" Type="http://schemas.openxmlformats.org/officeDocument/2006/relationships/image" Target="../media/image135.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42.png"/><Relationship Id="rId4" Type="http://schemas.openxmlformats.org/officeDocument/2006/relationships/image" Target="../media/image153.png"/><Relationship Id="rId5" Type="http://schemas.openxmlformats.org/officeDocument/2006/relationships/image" Target="../media/image156.png"/><Relationship Id="rId6" Type="http://schemas.openxmlformats.org/officeDocument/2006/relationships/image" Target="../media/image154.png"/><Relationship Id="rId7" Type="http://schemas.openxmlformats.org/officeDocument/2006/relationships/image" Target="../media/image1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49.png"/><Relationship Id="rId4" Type="http://schemas.openxmlformats.org/officeDocument/2006/relationships/image" Target="../media/image1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9.png"/><Relationship Id="rId4" Type="http://schemas.openxmlformats.org/officeDocument/2006/relationships/image" Target="../media/image155.png"/><Relationship Id="rId5" Type="http://schemas.openxmlformats.org/officeDocument/2006/relationships/image" Target="../media/image1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69.png"/><Relationship Id="rId4" Type="http://schemas.openxmlformats.org/officeDocument/2006/relationships/image" Target="../media/image159.png"/><Relationship Id="rId5" Type="http://schemas.openxmlformats.org/officeDocument/2006/relationships/image" Target="../media/image1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88.png"/><Relationship Id="rId4" Type="http://schemas.openxmlformats.org/officeDocument/2006/relationships/image" Target="../media/image1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68.png"/><Relationship Id="rId4" Type="http://schemas.openxmlformats.org/officeDocument/2006/relationships/image" Target="../media/image160.png"/><Relationship Id="rId5" Type="http://schemas.openxmlformats.org/officeDocument/2006/relationships/image" Target="../media/image1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64.png"/><Relationship Id="rId4" Type="http://schemas.openxmlformats.org/officeDocument/2006/relationships/image" Target="../media/image161.png"/><Relationship Id="rId5" Type="http://schemas.openxmlformats.org/officeDocument/2006/relationships/image" Target="../media/image163.png"/><Relationship Id="rId6" Type="http://schemas.openxmlformats.org/officeDocument/2006/relationships/image" Target="../media/image1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70.png"/><Relationship Id="rId4" Type="http://schemas.openxmlformats.org/officeDocument/2006/relationships/image" Target="../media/image167.png"/><Relationship Id="rId5" Type="http://schemas.openxmlformats.org/officeDocument/2006/relationships/image" Target="../media/image1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86.png"/><Relationship Id="rId4" Type="http://schemas.openxmlformats.org/officeDocument/2006/relationships/image" Target="../media/image173.png"/><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image" Target="../media/image1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7.jpg"/><Relationship Id="rId5" Type="http://schemas.openxmlformats.org/officeDocument/2006/relationships/image" Target="../media/image15.png"/><Relationship Id="rId6" Type="http://schemas.openxmlformats.org/officeDocument/2006/relationships/image" Target="../media/image16.jpg"/><Relationship Id="rId7" Type="http://schemas.openxmlformats.org/officeDocument/2006/relationships/image" Target="../media/image19.png"/><Relationship Id="rId8" Type="http://schemas.openxmlformats.org/officeDocument/2006/relationships/image" Target="../media/image2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83.jpg"/><Relationship Id="rId4" Type="http://schemas.openxmlformats.org/officeDocument/2006/relationships/image" Target="../media/image190.jpg"/><Relationship Id="rId5" Type="http://schemas.openxmlformats.org/officeDocument/2006/relationships/image" Target="../media/image1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87.png"/></Relationships>
</file>

<file path=ppt/slides/_rels/slide7.xml.rels><?xml version="1.0" encoding="UTF-8" standalone="yes"?><Relationships xmlns="http://schemas.openxmlformats.org/package/2006/relationships"><Relationship Id="rId20" Type="http://schemas.openxmlformats.org/officeDocument/2006/relationships/image" Target="../media/image56.png"/><Relationship Id="rId11" Type="http://schemas.openxmlformats.org/officeDocument/2006/relationships/image" Target="../media/image39.png"/><Relationship Id="rId10" Type="http://schemas.openxmlformats.org/officeDocument/2006/relationships/image" Target="../media/image36.png"/><Relationship Id="rId21" Type="http://schemas.openxmlformats.org/officeDocument/2006/relationships/image" Target="../media/image46.png"/><Relationship Id="rId13" Type="http://schemas.openxmlformats.org/officeDocument/2006/relationships/image" Target="../media/image40.png"/><Relationship Id="rId12" Type="http://schemas.openxmlformats.org/officeDocument/2006/relationships/image" Target="../media/image43.jp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83.png"/><Relationship Id="rId9" Type="http://schemas.openxmlformats.org/officeDocument/2006/relationships/image" Target="../media/image48.png"/><Relationship Id="rId15" Type="http://schemas.openxmlformats.org/officeDocument/2006/relationships/image" Target="../media/image41.png"/><Relationship Id="rId14" Type="http://schemas.openxmlformats.org/officeDocument/2006/relationships/image" Target="../media/image45.jpg"/><Relationship Id="rId17" Type="http://schemas.openxmlformats.org/officeDocument/2006/relationships/image" Target="../media/image50.png"/><Relationship Id="rId16" Type="http://schemas.openxmlformats.org/officeDocument/2006/relationships/image" Target="../media/image42.png"/><Relationship Id="rId5" Type="http://schemas.openxmlformats.org/officeDocument/2006/relationships/image" Target="../media/image35.png"/><Relationship Id="rId19" Type="http://schemas.openxmlformats.org/officeDocument/2006/relationships/image" Target="../media/image53.png"/><Relationship Id="rId6" Type="http://schemas.openxmlformats.org/officeDocument/2006/relationships/image" Target="../media/image38.png"/><Relationship Id="rId18" Type="http://schemas.openxmlformats.org/officeDocument/2006/relationships/image" Target="../media/image49.png"/><Relationship Id="rId7" Type="http://schemas.openxmlformats.org/officeDocument/2006/relationships/image" Target="../media/image33.jpg"/><Relationship Id="rId8"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6.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
          <p:cNvSpPr/>
          <p:nvPr/>
        </p:nvSpPr>
        <p:spPr>
          <a:xfrm>
            <a:off x="0" y="0"/>
            <a:ext cx="12192000" cy="6858000"/>
          </a:xfrm>
          <a:prstGeom prst="rect">
            <a:avLst/>
          </a:prstGeom>
          <a:solidFill>
            <a:srgbClr val="4585FB"/>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Picture 2" id="78" name="Google Shape;78;p1"/>
          <p:cNvPicPr preferRelativeResize="0"/>
          <p:nvPr/>
        </p:nvPicPr>
        <p:blipFill rotWithShape="1">
          <a:blip r:embed="rId3">
            <a:alphaModFix/>
          </a:blip>
          <a:srcRect b="0" l="0" r="0" t="0"/>
          <a:stretch/>
        </p:blipFill>
        <p:spPr>
          <a:xfrm>
            <a:off x="236122" y="175125"/>
            <a:ext cx="11719755" cy="6209633"/>
          </a:xfrm>
          <a:prstGeom prst="rect">
            <a:avLst/>
          </a:prstGeom>
          <a:noFill/>
          <a:ln>
            <a:noFill/>
          </a:ln>
        </p:spPr>
      </p:pic>
      <p:sp>
        <p:nvSpPr>
          <p:cNvPr id="79" name="Google Shape;79;p1"/>
          <p:cNvSpPr txBox="1"/>
          <p:nvPr>
            <p:ph idx="4294967295" type="ctrTitle"/>
          </p:nvPr>
        </p:nvSpPr>
        <p:spPr>
          <a:xfrm>
            <a:off x="1524000" y="1122362"/>
            <a:ext cx="9144000" cy="2387601"/>
          </a:xfrm>
          <a:prstGeom prst="rect">
            <a:avLst/>
          </a:prstGeom>
          <a:noFill/>
          <a:ln>
            <a:noFill/>
          </a:ln>
        </p:spPr>
        <p:txBody>
          <a:bodyPr anchorCtr="0" anchor="b" bIns="45700" lIns="45700" spcFirstLastPara="1" rIns="45700" wrap="square" tIns="45700">
            <a:normAutofit/>
          </a:bodyPr>
          <a:lstStyle/>
          <a:p>
            <a:pPr indent="0" lvl="0" marL="0" marR="0" rtl="0" algn="ctr">
              <a:lnSpc>
                <a:spcPct val="87980"/>
              </a:lnSpc>
              <a:spcBef>
                <a:spcPts val="0"/>
              </a:spcBef>
              <a:spcAft>
                <a:spcPts val="0"/>
              </a:spcAft>
              <a:buClr>
                <a:srgbClr val="4585FB"/>
              </a:buClr>
              <a:buSzPts val="7200"/>
              <a:buFont typeface="Arial"/>
              <a:buNone/>
            </a:pPr>
            <a:r>
              <a:rPr b="1" i="0" lang="en-US" sz="7200" u="none" cap="none" strike="noStrike">
                <a:solidFill>
                  <a:srgbClr val="4585FB"/>
                </a:solidFill>
                <a:latin typeface="Arial"/>
                <a:ea typeface="Arial"/>
                <a:cs typeface="Arial"/>
                <a:sym typeface="Arial"/>
              </a:rPr>
              <a:t>학교급식 통합 플랫폼</a:t>
            </a:r>
            <a:endParaRPr/>
          </a:p>
        </p:txBody>
      </p:sp>
      <p:sp>
        <p:nvSpPr>
          <p:cNvPr id="80" name="Google Shape;80;p1"/>
          <p:cNvSpPr txBox="1"/>
          <p:nvPr>
            <p:ph idx="4294967295" type="subTitle"/>
          </p:nvPr>
        </p:nvSpPr>
        <p:spPr>
          <a:xfrm>
            <a:off x="1524000" y="3602037"/>
            <a:ext cx="9144000" cy="1655762"/>
          </a:xfrm>
          <a:prstGeom prst="rect">
            <a:avLst/>
          </a:prstGeom>
          <a:noFill/>
          <a:ln>
            <a:noFill/>
          </a:ln>
        </p:spPr>
        <p:txBody>
          <a:bodyPr anchorCtr="0" anchor="t" bIns="45700" lIns="45700" spcFirstLastPara="1" rIns="45700" wrap="square" tIns="45700">
            <a:normAutofit/>
          </a:bodyPr>
          <a:lstStyle/>
          <a:p>
            <a:pPr indent="0" lvl="0" marL="0" marR="0" rtl="0" algn="ctr">
              <a:lnSpc>
                <a:spcPct val="90000"/>
              </a:lnSpc>
              <a:spcBef>
                <a:spcPts val="0"/>
              </a:spcBef>
              <a:spcAft>
                <a:spcPts val="0"/>
              </a:spcAft>
              <a:buClr>
                <a:srgbClr val="3B3838"/>
              </a:buClr>
              <a:buSzPts val="2800"/>
              <a:buFont typeface="Arial"/>
              <a:buNone/>
            </a:pPr>
            <a:r>
              <a:rPr b="1" i="0" lang="en-US" sz="2800" u="none" cap="none" strike="noStrike">
                <a:solidFill>
                  <a:srgbClr val="3B3838"/>
                </a:solidFill>
                <a:latin typeface="Arial"/>
                <a:ea typeface="Arial"/>
                <a:cs typeface="Arial"/>
                <a:sym typeface="Arial"/>
              </a:rPr>
              <a:t>SchoolMeal</a:t>
            </a:r>
            <a:endParaRPr/>
          </a:p>
        </p:txBody>
      </p:sp>
      <p:pic>
        <p:nvPicPr>
          <p:cNvPr descr="Picture 8" id="81" name="Google Shape;81;p1"/>
          <p:cNvPicPr preferRelativeResize="0"/>
          <p:nvPr/>
        </p:nvPicPr>
        <p:blipFill rotWithShape="1">
          <a:blip r:embed="rId4">
            <a:alphaModFix/>
          </a:blip>
          <a:srcRect b="0" l="0" r="0" t="0"/>
          <a:stretch/>
        </p:blipFill>
        <p:spPr>
          <a:xfrm>
            <a:off x="2235200" y="6086307"/>
            <a:ext cx="7721600" cy="596901"/>
          </a:xfrm>
          <a:prstGeom prst="rect">
            <a:avLst/>
          </a:prstGeom>
          <a:noFill/>
          <a:ln>
            <a:noFill/>
          </a:ln>
        </p:spPr>
      </p:pic>
      <p:sp>
        <p:nvSpPr>
          <p:cNvPr id="82" name="Google Shape;82;p1"/>
          <p:cNvSpPr txBox="1"/>
          <p:nvPr/>
        </p:nvSpPr>
        <p:spPr>
          <a:xfrm>
            <a:off x="2596415" y="6293139"/>
            <a:ext cx="6999170" cy="3073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A6A6A6"/>
              </a:buClr>
              <a:buSzPts val="1400"/>
              <a:buFont typeface="Arial"/>
              <a:buNone/>
            </a:pPr>
            <a:r>
              <a:rPr b="1" i="0" lang="en-US" sz="1400" u="none" cap="none" strike="noStrike">
                <a:solidFill>
                  <a:srgbClr val="A6A6A6"/>
                </a:solidFill>
                <a:latin typeface="Arial"/>
                <a:ea typeface="Arial"/>
                <a:cs typeface="Arial"/>
                <a:sym typeface="Arial"/>
              </a:rPr>
              <a:t>중앙능력개발원</a:t>
            </a:r>
            <a:endParaRPr/>
          </a:p>
        </p:txBody>
      </p:sp>
      <p:sp>
        <p:nvSpPr>
          <p:cNvPr id="83" name="Google Shape;83;p1"/>
          <p:cNvSpPr txBox="1"/>
          <p:nvPr/>
        </p:nvSpPr>
        <p:spPr>
          <a:xfrm>
            <a:off x="10408919" y="6375217"/>
            <a:ext cx="1304223" cy="3708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04040"/>
              </a:buClr>
              <a:buSzPts val="1800"/>
              <a:buFont typeface="Arial"/>
              <a:buNone/>
            </a:pPr>
            <a:r>
              <a:rPr b="0" i="0" lang="en-US" sz="1800" u="none" cap="none" strike="noStrike">
                <a:solidFill>
                  <a:srgbClr val="404040"/>
                </a:solidFill>
                <a:latin typeface="Arial"/>
                <a:ea typeface="Arial"/>
                <a:cs typeface="Arial"/>
                <a:sym typeface="Arial"/>
              </a:rPr>
              <a:t>2024.01.02</a:t>
            </a:r>
            <a:endParaRPr/>
          </a:p>
        </p:txBody>
      </p:sp>
      <p:pic>
        <p:nvPicPr>
          <p:cNvPr descr="Picture 9" id="84" name="Google Shape;84;p1"/>
          <p:cNvPicPr preferRelativeResize="0"/>
          <p:nvPr/>
        </p:nvPicPr>
        <p:blipFill rotWithShape="1">
          <a:blip r:embed="rId5">
            <a:alphaModFix/>
          </a:blip>
          <a:srcRect b="0" l="0" r="0" t="0"/>
          <a:stretch/>
        </p:blipFill>
        <p:spPr>
          <a:xfrm rot="5400000">
            <a:off x="5753100" y="87313"/>
            <a:ext cx="685800" cy="3771901"/>
          </a:xfrm>
          <a:prstGeom prst="rect">
            <a:avLst/>
          </a:prstGeom>
          <a:noFill/>
          <a:ln>
            <a:noFill/>
          </a:ln>
        </p:spPr>
      </p:pic>
      <p:sp>
        <p:nvSpPr>
          <p:cNvPr id="85" name="Google Shape;85;p1"/>
          <p:cNvSpPr txBox="1"/>
          <p:nvPr/>
        </p:nvSpPr>
        <p:spPr>
          <a:xfrm>
            <a:off x="4241732" y="1803311"/>
            <a:ext cx="3710540" cy="370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1800"/>
              <a:buFont typeface="Arial"/>
              <a:buNone/>
            </a:pPr>
            <a:r>
              <a:rPr b="1" i="0" lang="en-US" sz="1800" u="none" cap="none" strike="noStrike">
                <a:solidFill>
                  <a:srgbClr val="4585FB"/>
                </a:solidFill>
                <a:latin typeface="Arial"/>
                <a:ea typeface="Arial"/>
                <a:cs typeface="Arial"/>
                <a:sym typeface="Arial"/>
              </a:rPr>
              <a:t>2024  Portfolio Project</a:t>
            </a:r>
            <a:endParaRPr/>
          </a:p>
        </p:txBody>
      </p:sp>
      <p:sp>
        <p:nvSpPr>
          <p:cNvPr id="86" name="Google Shape;86;p1"/>
          <p:cNvSpPr txBox="1"/>
          <p:nvPr/>
        </p:nvSpPr>
        <p:spPr>
          <a:xfrm>
            <a:off x="8261951" y="5257800"/>
            <a:ext cx="3389698" cy="858025"/>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3조</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PM 어도하</a:t>
            </a:r>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정화진, 강민아, 이우배, 이재학</a:t>
            </a:r>
            <a:endParaRPr/>
          </a:p>
        </p:txBody>
      </p:sp>
      <p:sp>
        <p:nvSpPr>
          <p:cNvPr id="87" name="Google Shape;87;p1"/>
          <p:cNvSpPr txBox="1"/>
          <p:nvPr/>
        </p:nvSpPr>
        <p:spPr>
          <a:xfrm>
            <a:off x="8433134" y="349167"/>
            <a:ext cx="3325729" cy="215901"/>
          </a:xfrm>
          <a:prstGeom prst="rect">
            <a:avLst/>
          </a:prstGeom>
          <a:noFill/>
          <a:ln>
            <a:noFill/>
          </a:ln>
        </p:spPr>
        <p:txBody>
          <a:bodyPr anchorCtr="0" anchor="ctr" bIns="0" lIns="0" spcFirstLastPara="1" rIns="0" wrap="square" tIns="0">
            <a:spAutoFit/>
          </a:bodyPr>
          <a:lstStyle/>
          <a:p>
            <a:pPr indent="0" lvl="0" marL="0" marR="0" rtl="0" algn="just">
              <a:lnSpc>
                <a:spcPct val="101259"/>
              </a:lnSpc>
              <a:spcBef>
                <a:spcPts val="0"/>
              </a:spcBef>
              <a:spcAft>
                <a:spcPts val="0"/>
              </a:spcAft>
              <a:buClr>
                <a:srgbClr val="4585FB"/>
              </a:buClr>
              <a:buSzPts val="1400"/>
              <a:buFont typeface="Arial"/>
              <a:buNone/>
            </a:pPr>
            <a:r>
              <a:rPr b="0" i="0" lang="en-US" sz="1400" u="none" cap="none" strike="noStrike">
                <a:solidFill>
                  <a:srgbClr val="4585FB"/>
                </a:solidFill>
                <a:latin typeface="Arial"/>
                <a:ea typeface="Arial"/>
                <a:cs typeface="Arial"/>
                <a:sym typeface="Arial"/>
              </a:rPr>
              <a:t>https://github.com/EODOHA/schoolMeal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0"/>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329" name="Google Shape;329;p10"/>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330" name="Google Shape;330;p10"/>
          <p:cNvSpPr/>
          <p:nvPr/>
        </p:nvSpPr>
        <p:spPr>
          <a:xfrm>
            <a:off x="276225" y="190500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331" name="Google Shape;331;p10"/>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회원 계정이 없을 시 회원가입을 통해 계정 생성</a:t>
                      </a:r>
                      <a:endParaRPr/>
                    </a:p>
                    <a:p>
                      <a:pPr indent="-57199" lvl="0" marL="107999" marR="0" rtl="0" algn="just">
                        <a:lnSpc>
                          <a:spcPct val="120000"/>
                        </a:lnSpc>
                        <a:spcBef>
                          <a:spcPts val="0"/>
                        </a:spcBef>
                        <a:spcAft>
                          <a:spcPts val="0"/>
                        </a:spcAft>
                        <a:buClr>
                          <a:schemeClr val="dk1"/>
                        </a:buClr>
                        <a:buSzPts val="800"/>
                        <a:buFont typeface="Arial"/>
                        <a:buNone/>
                      </a:pPr>
                      <a:r>
                        <a:t/>
                      </a:r>
                      <a:endParaRPr sz="800" u="none" cap="none" strike="noStrike">
                        <a:latin typeface="Arial"/>
                        <a:ea typeface="Arial"/>
                        <a:cs typeface="Arial"/>
                        <a:sym typeface="Arial"/>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(아이디) 숫자와 영어 대소문자, 최소 3자, 최대 20자로 제한</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(비밀번호) 최소 8자, 최대 20자</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(이메일) 이메일 형식 확인</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(인증방법) 이메일과 카카오 인증</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아이디 중복 체크</a:t>
                      </a:r>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중복 아이디인 경우 경고 응답</a:t>
                      </a:r>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중복 아이디가 아닌 경우 완료 응답 </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이메일 중복 체크</a:t>
                      </a:r>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중복 이메일인 경우 경고 응답</a:t>
                      </a:r>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중복 이메일이 아닌 경우 완료 응답</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인증방법 선택 시, 해당 인증 페이지로 전환</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332" name="Google Shape;332;p10"/>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회원가입 페이지</a:t>
            </a:r>
            <a:endParaRPr/>
          </a:p>
        </p:txBody>
      </p:sp>
      <p:sp>
        <p:nvSpPr>
          <p:cNvPr id="333" name="Google Shape;333;p10"/>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a:t>
            </a:r>
            <a:endParaRPr/>
          </a:p>
        </p:txBody>
      </p:sp>
      <p:grpSp>
        <p:nvGrpSpPr>
          <p:cNvPr id="334" name="Google Shape;334;p10"/>
          <p:cNvGrpSpPr/>
          <p:nvPr/>
        </p:nvGrpSpPr>
        <p:grpSpPr>
          <a:xfrm>
            <a:off x="2266095" y="1904999"/>
            <a:ext cx="4572856" cy="4867278"/>
            <a:chOff x="0" y="0"/>
            <a:chExt cx="4572855" cy="4867277"/>
          </a:xfrm>
        </p:grpSpPr>
        <p:pic>
          <p:nvPicPr>
            <p:cNvPr descr="그림 1" id="335" name="Google Shape;335;p10"/>
            <p:cNvPicPr preferRelativeResize="0"/>
            <p:nvPr/>
          </p:nvPicPr>
          <p:blipFill rotWithShape="1">
            <a:blip r:embed="rId3">
              <a:alphaModFix/>
            </a:blip>
            <a:srcRect b="8000" l="0" r="367" t="1250"/>
            <a:stretch/>
          </p:blipFill>
          <p:spPr>
            <a:xfrm>
              <a:off x="288284" y="0"/>
              <a:ext cx="3877768" cy="3643738"/>
            </a:xfrm>
            <a:prstGeom prst="rect">
              <a:avLst/>
            </a:prstGeom>
            <a:noFill/>
            <a:ln>
              <a:noFill/>
            </a:ln>
          </p:spPr>
        </p:pic>
        <p:pic>
          <p:nvPicPr>
            <p:cNvPr descr="그림 2" id="336" name="Google Shape;336;p10"/>
            <p:cNvPicPr preferRelativeResize="0"/>
            <p:nvPr/>
          </p:nvPicPr>
          <p:blipFill rotWithShape="1">
            <a:blip r:embed="rId4">
              <a:alphaModFix/>
            </a:blip>
            <a:srcRect b="0" l="0" r="0" t="10532"/>
            <a:stretch/>
          </p:blipFill>
          <p:spPr>
            <a:xfrm>
              <a:off x="0" y="3658353"/>
              <a:ext cx="4572855" cy="1208924"/>
            </a:xfrm>
            <a:prstGeom prst="rect">
              <a:avLst/>
            </a:prstGeom>
            <a:noFill/>
            <a:ln>
              <a:noFill/>
            </a:ln>
          </p:spPr>
        </p:pic>
      </p:grpSp>
      <p:grpSp>
        <p:nvGrpSpPr>
          <p:cNvPr id="337" name="Google Shape;337;p10"/>
          <p:cNvGrpSpPr/>
          <p:nvPr/>
        </p:nvGrpSpPr>
        <p:grpSpPr>
          <a:xfrm>
            <a:off x="4875943" y="3321464"/>
            <a:ext cx="324708" cy="370842"/>
            <a:chOff x="0" y="-1"/>
            <a:chExt cx="324707" cy="370841"/>
          </a:xfrm>
        </p:grpSpPr>
        <p:sp>
          <p:nvSpPr>
            <p:cNvPr id="338" name="Google Shape;338;p10"/>
            <p:cNvSpPr/>
            <p:nvPr/>
          </p:nvSpPr>
          <p:spPr>
            <a:xfrm>
              <a:off x="0" y="34706"/>
              <a:ext cx="324707" cy="30142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39" name="Google Shape;339;p10"/>
            <p:cNvSpPr txBox="1"/>
            <p:nvPr/>
          </p:nvSpPr>
          <p:spPr>
            <a:xfrm>
              <a:off x="107559" y="-1"/>
              <a:ext cx="109587"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grpSp>
        <p:nvGrpSpPr>
          <p:cNvPr id="340" name="Google Shape;340;p10"/>
          <p:cNvGrpSpPr/>
          <p:nvPr/>
        </p:nvGrpSpPr>
        <p:grpSpPr>
          <a:xfrm>
            <a:off x="4875943" y="4070760"/>
            <a:ext cx="324708" cy="370842"/>
            <a:chOff x="0" y="-1"/>
            <a:chExt cx="324707" cy="370841"/>
          </a:xfrm>
        </p:grpSpPr>
        <p:sp>
          <p:nvSpPr>
            <p:cNvPr id="341" name="Google Shape;341;p10"/>
            <p:cNvSpPr/>
            <p:nvPr/>
          </p:nvSpPr>
          <p:spPr>
            <a:xfrm>
              <a:off x="0" y="34706"/>
              <a:ext cx="324707" cy="30142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2" name="Google Shape;342;p10"/>
            <p:cNvSpPr txBox="1"/>
            <p:nvPr/>
          </p:nvSpPr>
          <p:spPr>
            <a:xfrm>
              <a:off x="107559" y="-1"/>
              <a:ext cx="109587"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grpSp>
        <p:nvGrpSpPr>
          <p:cNvPr id="343" name="Google Shape;343;p10"/>
          <p:cNvGrpSpPr/>
          <p:nvPr/>
        </p:nvGrpSpPr>
        <p:grpSpPr>
          <a:xfrm>
            <a:off x="2961418" y="5865015"/>
            <a:ext cx="324708" cy="370842"/>
            <a:chOff x="0" y="-1"/>
            <a:chExt cx="324707" cy="370841"/>
          </a:xfrm>
        </p:grpSpPr>
        <p:sp>
          <p:nvSpPr>
            <p:cNvPr id="344" name="Google Shape;344;p10"/>
            <p:cNvSpPr/>
            <p:nvPr/>
          </p:nvSpPr>
          <p:spPr>
            <a:xfrm>
              <a:off x="0" y="34706"/>
              <a:ext cx="324707" cy="30142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5" name="Google Shape;345;p10"/>
            <p:cNvSpPr txBox="1"/>
            <p:nvPr/>
          </p:nvSpPr>
          <p:spPr>
            <a:xfrm>
              <a:off x="107559" y="-1"/>
              <a:ext cx="109587"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1"/>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351" name="Google Shape;351;p11"/>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352" name="Google Shape;352;p11"/>
          <p:cNvSpPr/>
          <p:nvPr/>
        </p:nvSpPr>
        <p:spPr>
          <a:xfrm>
            <a:off x="276225" y="190500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353" name="Google Shape;353;p11"/>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로그인 후 진입하는 메인 페이지.</a:t>
                      </a:r>
                      <a:endParaRPr/>
                    </a:p>
                    <a:p>
                      <a:pPr indent="-57199" lvl="0" marL="107999" marR="0" rtl="0" algn="just">
                        <a:lnSpc>
                          <a:spcPct val="120000"/>
                        </a:lnSpc>
                        <a:spcBef>
                          <a:spcPts val="0"/>
                        </a:spcBef>
                        <a:spcAft>
                          <a:spcPts val="0"/>
                        </a:spcAft>
                        <a:buClr>
                          <a:schemeClr val="dk1"/>
                        </a:buClr>
                        <a:buSzPts val="800"/>
                        <a:buFont typeface="Arial"/>
                        <a:buNone/>
                      </a:pPr>
                      <a:r>
                        <a:t/>
                      </a:r>
                      <a:endParaRPr sz="800" u="none" cap="none" strike="noStrike">
                        <a:latin typeface="Arial"/>
                        <a:ea typeface="Arial"/>
                        <a:cs typeface="Arial"/>
                        <a:sym typeface="Arial"/>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(일반회원) 로그아웃, 마이페이지 메뉴 구성으로 이루어짐</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(연계회원) 로그아웃, 마이페이지 메뉴 구성으로 이루어짐</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(관리자) 관리, 로그아웃, 마이페이지 메뉴 구성으로 이루어짐</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(비회원) 로그인, 회원가입, 계정 찾기 메뉴 구성으로 이루어짐</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로그 클릭 시 메인 페이지로 이동</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상위 메뉴 클릭 시 하위 메뉴 표시</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사용자 유형에 맞게 상단 네비바 메뉴 구성의 변환</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4</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한 눈의 소식</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슬라이드 형식의 이미지 전환</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슬라이드 이미지 클릭 시, 해당 이미지를 확대하여</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팝업으로 표시</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5</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영양상담 채팅 팝업</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6</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유관기관</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슬라이드 애니메이션 형식으로 이미지 이동</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해당 영역에 마우스 호버 시 동작 중지,</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마우스 제거 시  다시 동작 실행</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354" name="Google Shape;354;p11"/>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메인 페이지 (1/2)</a:t>
            </a:r>
            <a:endParaRPr/>
          </a:p>
        </p:txBody>
      </p:sp>
      <p:sp>
        <p:nvSpPr>
          <p:cNvPr id="355" name="Google Shape;355;p11"/>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3</a:t>
            </a:r>
            <a:endParaRPr/>
          </a:p>
        </p:txBody>
      </p:sp>
      <p:pic>
        <p:nvPicPr>
          <p:cNvPr descr="그림 1" id="356" name="Google Shape;356;p11"/>
          <p:cNvPicPr preferRelativeResize="0"/>
          <p:nvPr/>
        </p:nvPicPr>
        <p:blipFill rotWithShape="1">
          <a:blip r:embed="rId3">
            <a:alphaModFix/>
          </a:blip>
          <a:srcRect b="0" l="0" r="0" t="0"/>
          <a:stretch/>
        </p:blipFill>
        <p:spPr>
          <a:xfrm>
            <a:off x="676275" y="1899910"/>
            <a:ext cx="7610475" cy="3300740"/>
          </a:xfrm>
          <a:prstGeom prst="rect">
            <a:avLst/>
          </a:prstGeom>
          <a:noFill/>
          <a:ln>
            <a:noFill/>
          </a:ln>
        </p:spPr>
      </p:pic>
      <p:pic>
        <p:nvPicPr>
          <p:cNvPr descr="그림 5" id="357" name="Google Shape;357;p11"/>
          <p:cNvPicPr preferRelativeResize="0"/>
          <p:nvPr/>
        </p:nvPicPr>
        <p:blipFill rotWithShape="1">
          <a:blip r:embed="rId4">
            <a:alphaModFix/>
          </a:blip>
          <a:srcRect b="0" l="0" r="0" t="0"/>
          <a:stretch/>
        </p:blipFill>
        <p:spPr>
          <a:xfrm>
            <a:off x="676275" y="5200650"/>
            <a:ext cx="7610475" cy="1571625"/>
          </a:xfrm>
          <a:prstGeom prst="rect">
            <a:avLst/>
          </a:prstGeom>
          <a:noFill/>
          <a:ln>
            <a:noFill/>
          </a:ln>
        </p:spPr>
      </p:pic>
      <p:grpSp>
        <p:nvGrpSpPr>
          <p:cNvPr id="358" name="Google Shape;358;p11"/>
          <p:cNvGrpSpPr/>
          <p:nvPr/>
        </p:nvGrpSpPr>
        <p:grpSpPr>
          <a:xfrm>
            <a:off x="457200" y="1809747"/>
            <a:ext cx="309564" cy="370842"/>
            <a:chOff x="0" y="0"/>
            <a:chExt cx="309563" cy="370841"/>
          </a:xfrm>
        </p:grpSpPr>
        <p:sp>
          <p:nvSpPr>
            <p:cNvPr id="359" name="Google Shape;359;p11"/>
            <p:cNvSpPr/>
            <p:nvPr/>
          </p:nvSpPr>
          <p:spPr>
            <a:xfrm>
              <a:off x="0" y="44111"/>
              <a:ext cx="309563" cy="28261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60" name="Google Shape;360;p11"/>
            <p:cNvSpPr txBox="1"/>
            <p:nvPr/>
          </p:nvSpPr>
          <p:spPr>
            <a:xfrm>
              <a:off x="105341" y="0"/>
              <a:ext cx="9888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sp>
        <p:nvSpPr>
          <p:cNvPr id="361" name="Google Shape;361;p11"/>
          <p:cNvSpPr/>
          <p:nvPr/>
        </p:nvSpPr>
        <p:spPr>
          <a:xfrm>
            <a:off x="1927036" y="2317038"/>
            <a:ext cx="2456847" cy="390652"/>
          </a:xfrm>
          <a:prstGeom prst="roundRect">
            <a:avLst>
              <a:gd fmla="val 16667" name="adj"/>
            </a:avLst>
          </a:prstGeom>
          <a:noFill/>
          <a:ln cap="flat" cmpd="sng" w="28575">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362" name="Google Shape;362;p11"/>
          <p:cNvGrpSpPr/>
          <p:nvPr/>
        </p:nvGrpSpPr>
        <p:grpSpPr>
          <a:xfrm>
            <a:off x="1771305" y="2057523"/>
            <a:ext cx="309564" cy="370842"/>
            <a:chOff x="0" y="0"/>
            <a:chExt cx="309563" cy="370841"/>
          </a:xfrm>
        </p:grpSpPr>
        <p:sp>
          <p:nvSpPr>
            <p:cNvPr id="363" name="Google Shape;363;p11"/>
            <p:cNvSpPr/>
            <p:nvPr/>
          </p:nvSpPr>
          <p:spPr>
            <a:xfrm>
              <a:off x="0" y="44111"/>
              <a:ext cx="309563" cy="28261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64" name="Google Shape;364;p11"/>
            <p:cNvSpPr txBox="1"/>
            <p:nvPr/>
          </p:nvSpPr>
          <p:spPr>
            <a:xfrm>
              <a:off x="105341" y="0"/>
              <a:ext cx="9888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sp>
        <p:nvSpPr>
          <p:cNvPr id="365" name="Google Shape;365;p11"/>
          <p:cNvSpPr/>
          <p:nvPr/>
        </p:nvSpPr>
        <p:spPr>
          <a:xfrm>
            <a:off x="4429125" y="2440781"/>
            <a:ext cx="242889" cy="140495"/>
          </a:xfrm>
          <a:prstGeom prst="rect">
            <a:avLst/>
          </a:prstGeom>
          <a:solidFill>
            <a:srgbClr val="87D66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66" name="Google Shape;366;p11"/>
          <p:cNvSpPr/>
          <p:nvPr/>
        </p:nvSpPr>
        <p:spPr>
          <a:xfrm>
            <a:off x="766762" y="2814707"/>
            <a:ext cx="2666395" cy="1542015"/>
          </a:xfrm>
          <a:prstGeom prst="roundRect">
            <a:avLst>
              <a:gd fmla="val 16667" name="adj"/>
            </a:avLst>
          </a:prstGeom>
          <a:noFill/>
          <a:ln cap="flat" cmpd="sng" w="28575">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367" name="Google Shape;367;p11"/>
          <p:cNvGrpSpPr/>
          <p:nvPr/>
        </p:nvGrpSpPr>
        <p:grpSpPr>
          <a:xfrm>
            <a:off x="676275" y="2653676"/>
            <a:ext cx="309564" cy="370842"/>
            <a:chOff x="0" y="0"/>
            <a:chExt cx="309563" cy="370841"/>
          </a:xfrm>
        </p:grpSpPr>
        <p:sp>
          <p:nvSpPr>
            <p:cNvPr id="368" name="Google Shape;368;p11"/>
            <p:cNvSpPr/>
            <p:nvPr/>
          </p:nvSpPr>
          <p:spPr>
            <a:xfrm>
              <a:off x="0" y="44111"/>
              <a:ext cx="309563" cy="28261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69" name="Google Shape;369;p11"/>
            <p:cNvSpPr txBox="1"/>
            <p:nvPr/>
          </p:nvSpPr>
          <p:spPr>
            <a:xfrm>
              <a:off x="105341" y="0"/>
              <a:ext cx="9888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4</a:t>
              </a:r>
              <a:endParaRPr/>
            </a:p>
          </p:txBody>
        </p:sp>
      </p:grpSp>
      <p:pic>
        <p:nvPicPr>
          <p:cNvPr descr="그림 26" id="370" name="Google Shape;370;p11"/>
          <p:cNvPicPr preferRelativeResize="0"/>
          <p:nvPr/>
        </p:nvPicPr>
        <p:blipFill rotWithShape="1">
          <a:blip r:embed="rId5">
            <a:alphaModFix/>
          </a:blip>
          <a:srcRect b="0" l="0" r="0" t="0"/>
          <a:stretch/>
        </p:blipFill>
        <p:spPr>
          <a:xfrm>
            <a:off x="6653693" y="1926670"/>
            <a:ext cx="1435805" cy="374390"/>
          </a:xfrm>
          <a:prstGeom prst="rect">
            <a:avLst/>
          </a:prstGeom>
          <a:noFill/>
          <a:ln>
            <a:noFill/>
          </a:ln>
        </p:spPr>
      </p:pic>
      <p:sp>
        <p:nvSpPr>
          <p:cNvPr id="371" name="Google Shape;371;p11"/>
          <p:cNvSpPr/>
          <p:nvPr/>
        </p:nvSpPr>
        <p:spPr>
          <a:xfrm>
            <a:off x="6653693" y="1922572"/>
            <a:ext cx="1435805" cy="442631"/>
          </a:xfrm>
          <a:prstGeom prst="roundRect">
            <a:avLst>
              <a:gd fmla="val 16667" name="adj"/>
            </a:avLst>
          </a:prstGeom>
          <a:noFill/>
          <a:ln cap="flat" cmpd="sng" w="28575">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372" name="Google Shape;372;p11"/>
          <p:cNvGrpSpPr/>
          <p:nvPr/>
        </p:nvGrpSpPr>
        <p:grpSpPr>
          <a:xfrm>
            <a:off x="6527486" y="1774906"/>
            <a:ext cx="309564" cy="370842"/>
            <a:chOff x="0" y="0"/>
            <a:chExt cx="309563" cy="370841"/>
          </a:xfrm>
        </p:grpSpPr>
        <p:sp>
          <p:nvSpPr>
            <p:cNvPr id="373" name="Google Shape;373;p11"/>
            <p:cNvSpPr/>
            <p:nvPr/>
          </p:nvSpPr>
          <p:spPr>
            <a:xfrm>
              <a:off x="0" y="44111"/>
              <a:ext cx="309563" cy="28261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74" name="Google Shape;374;p11"/>
            <p:cNvSpPr txBox="1"/>
            <p:nvPr/>
          </p:nvSpPr>
          <p:spPr>
            <a:xfrm>
              <a:off x="105341" y="0"/>
              <a:ext cx="9888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grpSp>
        <p:nvGrpSpPr>
          <p:cNvPr id="375" name="Google Shape;375;p11"/>
          <p:cNvGrpSpPr/>
          <p:nvPr/>
        </p:nvGrpSpPr>
        <p:grpSpPr>
          <a:xfrm>
            <a:off x="611981" y="5132148"/>
            <a:ext cx="309564" cy="370842"/>
            <a:chOff x="0" y="0"/>
            <a:chExt cx="309563" cy="370841"/>
          </a:xfrm>
        </p:grpSpPr>
        <p:sp>
          <p:nvSpPr>
            <p:cNvPr id="376" name="Google Shape;376;p11"/>
            <p:cNvSpPr/>
            <p:nvPr/>
          </p:nvSpPr>
          <p:spPr>
            <a:xfrm>
              <a:off x="0" y="44111"/>
              <a:ext cx="309563" cy="28261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77" name="Google Shape;377;p11"/>
            <p:cNvSpPr txBox="1"/>
            <p:nvPr/>
          </p:nvSpPr>
          <p:spPr>
            <a:xfrm>
              <a:off x="105341" y="0"/>
              <a:ext cx="9888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6</a:t>
              </a:r>
              <a:endParaRPr/>
            </a:p>
          </p:txBody>
        </p:sp>
      </p:grpSp>
      <p:grpSp>
        <p:nvGrpSpPr>
          <p:cNvPr id="378" name="Google Shape;378;p11"/>
          <p:cNvGrpSpPr/>
          <p:nvPr/>
        </p:nvGrpSpPr>
        <p:grpSpPr>
          <a:xfrm>
            <a:off x="7779935" y="2993490"/>
            <a:ext cx="309564" cy="370842"/>
            <a:chOff x="0" y="0"/>
            <a:chExt cx="309563" cy="370841"/>
          </a:xfrm>
        </p:grpSpPr>
        <p:sp>
          <p:nvSpPr>
            <p:cNvPr id="379" name="Google Shape;379;p11"/>
            <p:cNvSpPr/>
            <p:nvPr/>
          </p:nvSpPr>
          <p:spPr>
            <a:xfrm>
              <a:off x="0" y="44111"/>
              <a:ext cx="309563" cy="28261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80" name="Google Shape;380;p11"/>
            <p:cNvSpPr txBox="1"/>
            <p:nvPr/>
          </p:nvSpPr>
          <p:spPr>
            <a:xfrm>
              <a:off x="105341" y="0"/>
              <a:ext cx="9888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5</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2"/>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386" name="Google Shape;386;p12"/>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387" name="Google Shape;387;p12"/>
          <p:cNvSpPr/>
          <p:nvPr/>
        </p:nvSpPr>
        <p:spPr>
          <a:xfrm>
            <a:off x="276225" y="190500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388" name="Google Shape;388;p12"/>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로그인 후 진입하는 메인 페이지</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자료 또는 게시글 클릭 시 해당 게시판 페이지로 이동</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통합 게시판 검색 기능(자동완성)</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전체 게시판 확인하기</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4</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Footer</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389" name="Google Shape;389;p12"/>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메인 페이지(2/2)</a:t>
            </a:r>
            <a:endParaRPr/>
          </a:p>
        </p:txBody>
      </p:sp>
      <p:sp>
        <p:nvSpPr>
          <p:cNvPr id="390" name="Google Shape;390;p12"/>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4</a:t>
            </a:r>
            <a:endParaRPr/>
          </a:p>
        </p:txBody>
      </p:sp>
      <p:pic>
        <p:nvPicPr>
          <p:cNvPr descr="그림 1" id="391" name="Google Shape;391;p12"/>
          <p:cNvPicPr preferRelativeResize="0"/>
          <p:nvPr/>
        </p:nvPicPr>
        <p:blipFill rotWithShape="1">
          <a:blip r:embed="rId3">
            <a:alphaModFix/>
          </a:blip>
          <a:srcRect b="0" l="0" r="0" t="0"/>
          <a:stretch/>
        </p:blipFill>
        <p:spPr>
          <a:xfrm>
            <a:off x="676275" y="1899910"/>
            <a:ext cx="7610475" cy="3300740"/>
          </a:xfrm>
          <a:prstGeom prst="rect">
            <a:avLst/>
          </a:prstGeom>
          <a:noFill/>
          <a:ln>
            <a:noFill/>
          </a:ln>
        </p:spPr>
      </p:pic>
      <p:pic>
        <p:nvPicPr>
          <p:cNvPr descr="그림 5" id="392" name="Google Shape;392;p12"/>
          <p:cNvPicPr preferRelativeResize="0"/>
          <p:nvPr/>
        </p:nvPicPr>
        <p:blipFill rotWithShape="1">
          <a:blip r:embed="rId4">
            <a:alphaModFix/>
          </a:blip>
          <a:srcRect b="0" l="0" r="0" t="0"/>
          <a:stretch/>
        </p:blipFill>
        <p:spPr>
          <a:xfrm>
            <a:off x="676275" y="5200650"/>
            <a:ext cx="7610475" cy="1571625"/>
          </a:xfrm>
          <a:prstGeom prst="rect">
            <a:avLst/>
          </a:prstGeom>
          <a:noFill/>
          <a:ln>
            <a:noFill/>
          </a:ln>
        </p:spPr>
      </p:pic>
      <p:sp>
        <p:nvSpPr>
          <p:cNvPr id="393" name="Google Shape;393;p12"/>
          <p:cNvSpPr/>
          <p:nvPr/>
        </p:nvSpPr>
        <p:spPr>
          <a:xfrm flipH="1">
            <a:off x="766760" y="2759373"/>
            <a:ext cx="7246708" cy="2379692"/>
          </a:xfrm>
          <a:custGeom>
            <a:rect b="b" l="l" r="r" t="t"/>
            <a:pathLst>
              <a:path extrusionOk="0" h="21600" w="21600">
                <a:moveTo>
                  <a:pt x="0" y="0"/>
                </a:moveTo>
                <a:lnTo>
                  <a:pt x="13459" y="0"/>
                </a:lnTo>
                <a:lnTo>
                  <a:pt x="13459" y="15263"/>
                </a:lnTo>
                <a:lnTo>
                  <a:pt x="21600" y="15263"/>
                </a:lnTo>
                <a:lnTo>
                  <a:pt x="21600" y="21600"/>
                </a:lnTo>
                <a:lnTo>
                  <a:pt x="0" y="21600"/>
                </a:lnTo>
                <a:close/>
              </a:path>
            </a:pathLst>
          </a:custGeom>
          <a:noFill/>
          <a:ln cap="flat" cmpd="sng" w="3810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394" name="Google Shape;394;p12"/>
          <p:cNvGrpSpPr/>
          <p:nvPr/>
        </p:nvGrpSpPr>
        <p:grpSpPr>
          <a:xfrm>
            <a:off x="3344372" y="2571408"/>
            <a:ext cx="309565" cy="370842"/>
            <a:chOff x="0" y="0"/>
            <a:chExt cx="309563" cy="370841"/>
          </a:xfrm>
        </p:grpSpPr>
        <p:sp>
          <p:nvSpPr>
            <p:cNvPr id="395" name="Google Shape;395;p12"/>
            <p:cNvSpPr/>
            <p:nvPr/>
          </p:nvSpPr>
          <p:spPr>
            <a:xfrm>
              <a:off x="0" y="44111"/>
              <a:ext cx="309563" cy="28261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6" name="Google Shape;396;p12"/>
            <p:cNvSpPr txBox="1"/>
            <p:nvPr/>
          </p:nvSpPr>
          <p:spPr>
            <a:xfrm>
              <a:off x="105341" y="0"/>
              <a:ext cx="9888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sp>
        <p:nvSpPr>
          <p:cNvPr id="397" name="Google Shape;397;p12"/>
          <p:cNvSpPr/>
          <p:nvPr/>
        </p:nvSpPr>
        <p:spPr>
          <a:xfrm>
            <a:off x="6944590" y="2311504"/>
            <a:ext cx="721593" cy="386285"/>
          </a:xfrm>
          <a:prstGeom prst="roundRect">
            <a:avLst>
              <a:gd fmla="val 16667" name="adj"/>
            </a:avLst>
          </a:prstGeom>
          <a:noFill/>
          <a:ln cap="flat" cmpd="sng" w="28575">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398" name="Google Shape;398;p12"/>
          <p:cNvGrpSpPr/>
          <p:nvPr/>
        </p:nvGrpSpPr>
        <p:grpSpPr>
          <a:xfrm>
            <a:off x="6737508" y="2146766"/>
            <a:ext cx="309564" cy="370842"/>
            <a:chOff x="0" y="0"/>
            <a:chExt cx="309563" cy="370841"/>
          </a:xfrm>
        </p:grpSpPr>
        <p:sp>
          <p:nvSpPr>
            <p:cNvPr id="399" name="Google Shape;399;p12"/>
            <p:cNvSpPr/>
            <p:nvPr/>
          </p:nvSpPr>
          <p:spPr>
            <a:xfrm>
              <a:off x="0" y="44111"/>
              <a:ext cx="309563" cy="28261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00" name="Google Shape;400;p12"/>
            <p:cNvSpPr txBox="1"/>
            <p:nvPr/>
          </p:nvSpPr>
          <p:spPr>
            <a:xfrm>
              <a:off x="105341" y="0"/>
              <a:ext cx="9888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sp>
        <p:nvSpPr>
          <p:cNvPr id="401" name="Google Shape;401;p12"/>
          <p:cNvSpPr/>
          <p:nvPr/>
        </p:nvSpPr>
        <p:spPr>
          <a:xfrm>
            <a:off x="7744531" y="2374518"/>
            <a:ext cx="241229" cy="296419"/>
          </a:xfrm>
          <a:prstGeom prst="roundRect">
            <a:avLst>
              <a:gd fmla="val 16667" name="adj"/>
            </a:avLst>
          </a:prstGeom>
          <a:noFill/>
          <a:ln cap="flat" cmpd="sng" w="28575">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02" name="Google Shape;402;p12"/>
          <p:cNvGrpSpPr/>
          <p:nvPr/>
        </p:nvGrpSpPr>
        <p:grpSpPr>
          <a:xfrm>
            <a:off x="7914699" y="2153791"/>
            <a:ext cx="309564" cy="370842"/>
            <a:chOff x="0" y="0"/>
            <a:chExt cx="309563" cy="370841"/>
          </a:xfrm>
        </p:grpSpPr>
        <p:sp>
          <p:nvSpPr>
            <p:cNvPr id="403" name="Google Shape;403;p12"/>
            <p:cNvSpPr/>
            <p:nvPr/>
          </p:nvSpPr>
          <p:spPr>
            <a:xfrm>
              <a:off x="0" y="44111"/>
              <a:ext cx="309563" cy="28261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04" name="Google Shape;404;p12"/>
            <p:cNvSpPr txBox="1"/>
            <p:nvPr/>
          </p:nvSpPr>
          <p:spPr>
            <a:xfrm>
              <a:off x="105341" y="0"/>
              <a:ext cx="9888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sp>
        <p:nvSpPr>
          <p:cNvPr id="405" name="Google Shape;405;p12"/>
          <p:cNvSpPr/>
          <p:nvPr/>
        </p:nvSpPr>
        <p:spPr>
          <a:xfrm>
            <a:off x="2956285" y="5667473"/>
            <a:ext cx="3050454" cy="1094146"/>
          </a:xfrm>
          <a:prstGeom prst="roundRect">
            <a:avLst>
              <a:gd fmla="val 16667" name="adj"/>
            </a:avLst>
          </a:prstGeom>
          <a:noFill/>
          <a:ln cap="flat" cmpd="sng" w="28575">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06" name="Google Shape;406;p12"/>
          <p:cNvGrpSpPr/>
          <p:nvPr/>
        </p:nvGrpSpPr>
        <p:grpSpPr>
          <a:xfrm>
            <a:off x="2814636" y="5514844"/>
            <a:ext cx="309564" cy="370842"/>
            <a:chOff x="0" y="0"/>
            <a:chExt cx="309563" cy="370841"/>
          </a:xfrm>
        </p:grpSpPr>
        <p:sp>
          <p:nvSpPr>
            <p:cNvPr id="407" name="Google Shape;407;p12"/>
            <p:cNvSpPr/>
            <p:nvPr/>
          </p:nvSpPr>
          <p:spPr>
            <a:xfrm>
              <a:off x="0" y="44111"/>
              <a:ext cx="309563" cy="28261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08" name="Google Shape;408;p12"/>
            <p:cNvSpPr txBox="1"/>
            <p:nvPr/>
          </p:nvSpPr>
          <p:spPr>
            <a:xfrm>
              <a:off x="105341" y="0"/>
              <a:ext cx="9888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4</a:t>
              </a:r>
              <a:endParaRPr/>
            </a:p>
          </p:txBody>
        </p:sp>
      </p:grpSp>
      <p:sp>
        <p:nvSpPr>
          <p:cNvPr id="409" name="Google Shape;409;p12"/>
          <p:cNvSpPr/>
          <p:nvPr/>
        </p:nvSpPr>
        <p:spPr>
          <a:xfrm>
            <a:off x="4429125" y="2440781"/>
            <a:ext cx="242889" cy="140495"/>
          </a:xfrm>
          <a:prstGeom prst="rect">
            <a:avLst/>
          </a:prstGeom>
          <a:solidFill>
            <a:srgbClr val="87D66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3"/>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415" name="Google Shape;415;p13"/>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416" name="Google Shape;416;p13"/>
          <p:cNvSpPr/>
          <p:nvPr/>
        </p:nvSpPr>
        <p:spPr>
          <a:xfrm>
            <a:off x="276225" y="190500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417" name="Google Shape;417;p13"/>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관리자의 관리 페이지 중 유저 관리</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(상단 네비바의 관리를 누른 상태)</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해당 페이지의 서브 메뉴들</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유저관리</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모든 회원 정보 조회</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모든 회원의 권한 설정 / 차단 / 삭제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긴급 추가</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긴급 아이디와 권한 부여</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비밀번호 1234로 부여</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(해당 회원은 로그인 후 비번 변경 필요)</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418" name="Google Shape;418;p13"/>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관리자 페이지 (유저관리)</a:t>
            </a:r>
            <a:endParaRPr/>
          </a:p>
        </p:txBody>
      </p:sp>
      <p:sp>
        <p:nvSpPr>
          <p:cNvPr id="419" name="Google Shape;419;p13"/>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5</a:t>
            </a:r>
            <a:endParaRPr/>
          </a:p>
        </p:txBody>
      </p:sp>
      <p:pic>
        <p:nvPicPr>
          <p:cNvPr descr="그림 2" id="420" name="Google Shape;420;p13"/>
          <p:cNvPicPr preferRelativeResize="0"/>
          <p:nvPr/>
        </p:nvPicPr>
        <p:blipFill rotWithShape="1">
          <a:blip r:embed="rId3">
            <a:alphaModFix/>
          </a:blip>
          <a:srcRect b="0" l="0" r="0" t="0"/>
          <a:stretch/>
        </p:blipFill>
        <p:spPr>
          <a:xfrm>
            <a:off x="284783" y="2216725"/>
            <a:ext cx="8278193" cy="4073239"/>
          </a:xfrm>
          <a:prstGeom prst="rect">
            <a:avLst/>
          </a:prstGeom>
          <a:noFill/>
          <a:ln>
            <a:noFill/>
          </a:ln>
        </p:spPr>
      </p:pic>
      <p:grpSp>
        <p:nvGrpSpPr>
          <p:cNvPr id="421" name="Google Shape;421;p13"/>
          <p:cNvGrpSpPr/>
          <p:nvPr/>
        </p:nvGrpSpPr>
        <p:grpSpPr>
          <a:xfrm>
            <a:off x="4184711" y="4667340"/>
            <a:ext cx="270765" cy="265777"/>
            <a:chOff x="-1" y="-1"/>
            <a:chExt cx="270764" cy="265776"/>
          </a:xfrm>
        </p:grpSpPr>
        <p:sp>
          <p:nvSpPr>
            <p:cNvPr id="422" name="Google Shape;422;p13"/>
            <p:cNvSpPr/>
            <p:nvPr/>
          </p:nvSpPr>
          <p:spPr>
            <a:xfrm>
              <a:off x="-1" y="-1"/>
              <a:ext cx="270764" cy="265776"/>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23" name="Google Shape;423;p13"/>
            <p:cNvSpPr txBox="1"/>
            <p:nvPr/>
          </p:nvSpPr>
          <p:spPr>
            <a:xfrm>
              <a:off x="99659" y="69386"/>
              <a:ext cx="71444" cy="12700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sp>
        <p:nvSpPr>
          <p:cNvPr id="424" name="Google Shape;424;p13"/>
          <p:cNvSpPr/>
          <p:nvPr/>
        </p:nvSpPr>
        <p:spPr>
          <a:xfrm>
            <a:off x="230317" y="3662838"/>
            <a:ext cx="1184401" cy="1401628"/>
          </a:xfrm>
          <a:prstGeom prst="roundRect">
            <a:avLst>
              <a:gd fmla="val 16667" name="adj"/>
            </a:avLst>
          </a:prstGeom>
          <a:noFill/>
          <a:ln cap="flat" cmpd="sng" w="444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25" name="Google Shape;425;p13"/>
          <p:cNvGrpSpPr/>
          <p:nvPr/>
        </p:nvGrpSpPr>
        <p:grpSpPr>
          <a:xfrm>
            <a:off x="116546" y="3573194"/>
            <a:ext cx="270766" cy="265777"/>
            <a:chOff x="-1" y="-1"/>
            <a:chExt cx="270764" cy="265776"/>
          </a:xfrm>
        </p:grpSpPr>
        <p:sp>
          <p:nvSpPr>
            <p:cNvPr id="426" name="Google Shape;426;p13"/>
            <p:cNvSpPr/>
            <p:nvPr/>
          </p:nvSpPr>
          <p:spPr>
            <a:xfrm>
              <a:off x="-1" y="-1"/>
              <a:ext cx="270764" cy="265776"/>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27" name="Google Shape;427;p13"/>
            <p:cNvSpPr txBox="1"/>
            <p:nvPr/>
          </p:nvSpPr>
          <p:spPr>
            <a:xfrm>
              <a:off x="99659" y="69386"/>
              <a:ext cx="71444" cy="12700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grpSp>
        <p:nvGrpSpPr>
          <p:cNvPr id="428" name="Google Shape;428;p13"/>
          <p:cNvGrpSpPr/>
          <p:nvPr/>
        </p:nvGrpSpPr>
        <p:grpSpPr>
          <a:xfrm>
            <a:off x="7140126" y="3582564"/>
            <a:ext cx="313624" cy="370841"/>
            <a:chOff x="0" y="0"/>
            <a:chExt cx="313623" cy="370840"/>
          </a:xfrm>
        </p:grpSpPr>
        <p:sp>
          <p:nvSpPr>
            <p:cNvPr id="429" name="Google Shape;429;p13"/>
            <p:cNvSpPr/>
            <p:nvPr/>
          </p:nvSpPr>
          <p:spPr>
            <a:xfrm>
              <a:off x="0" y="28852"/>
              <a:ext cx="313623" cy="313137"/>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0" name="Google Shape;430;p13"/>
            <p:cNvSpPr txBox="1"/>
            <p:nvPr/>
          </p:nvSpPr>
          <p:spPr>
            <a:xfrm>
              <a:off x="105936" y="0"/>
              <a:ext cx="101749" cy="3708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sp>
        <p:nvSpPr>
          <p:cNvPr id="431" name="Google Shape;431;p13"/>
          <p:cNvSpPr/>
          <p:nvPr/>
        </p:nvSpPr>
        <p:spPr>
          <a:xfrm>
            <a:off x="4715450" y="2948776"/>
            <a:ext cx="242889" cy="140495"/>
          </a:xfrm>
          <a:prstGeom prst="rect">
            <a:avLst/>
          </a:prstGeom>
          <a:solidFill>
            <a:srgbClr val="87D66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그림 5" id="432" name="Google Shape;432;p13"/>
          <p:cNvPicPr preferRelativeResize="0"/>
          <p:nvPr/>
        </p:nvPicPr>
        <p:blipFill rotWithShape="1">
          <a:blip r:embed="rId4">
            <a:alphaModFix/>
          </a:blip>
          <a:srcRect b="0" l="0" r="0" t="0"/>
          <a:stretch/>
        </p:blipFill>
        <p:spPr>
          <a:xfrm>
            <a:off x="6826932" y="2312097"/>
            <a:ext cx="1744602" cy="4549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4"/>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438" name="Google Shape;438;p14"/>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439" name="Google Shape;439;p14"/>
          <p:cNvSpPr/>
          <p:nvPr/>
        </p:nvSpPr>
        <p:spPr>
          <a:xfrm>
            <a:off x="276225" y="190500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440" name="Google Shape;440;p14"/>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관리자의 관리 페이지 중 메인 페이지 관리</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(상단 네비바의 관리를 누른 상태)</a:t>
                      </a:r>
                      <a:endParaRPr/>
                    </a:p>
                    <a:p>
                      <a:pPr indent="0" lvl="0" marL="0" marR="0" rtl="0" algn="just">
                        <a:lnSpc>
                          <a:spcPct val="120000"/>
                        </a:lnSpc>
                        <a:spcBef>
                          <a:spcPts val="0"/>
                        </a:spcBef>
                        <a:spcAft>
                          <a:spcPts val="0"/>
                        </a:spcAft>
                        <a:buClr>
                          <a:schemeClr val="dk1"/>
                        </a:buClr>
                        <a:buSzPts val="800"/>
                        <a:buFont typeface="Arial"/>
                        <a:buNone/>
                      </a:pPr>
                      <a:r>
                        <a:t/>
                      </a:r>
                      <a:endParaRPr sz="800" u="none" cap="none" strike="noStrike">
                        <a:latin typeface="Arial"/>
                        <a:ea typeface="Arial"/>
                        <a:cs typeface="Arial"/>
                        <a:sym typeface="Arial"/>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(헤더) 파일 업로드, 파일 목록 수정, 삭제 가능</a:t>
                      </a:r>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(한 눈의 소식) 다중 파일 업로드, 파일 목록 수정, 삭제 가능</a:t>
                      </a:r>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(유관기관) 다중 파일 업로드, 파일 목록 수정, 삭제 가능</a:t>
                      </a:r>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(영상 자료) 다중 동영상 파일 업로드, 파일 목록 수정, 삭제 가능</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카테고리 선택</a:t>
                      </a:r>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헤더 (한 개의 이미지만 업로드 가능)</a:t>
                      </a:r>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한 눈의 소식</a:t>
                      </a:r>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유관기관</a:t>
                      </a:r>
                      <a:endParaRPr/>
                    </a:p>
                    <a:p>
                      <a:pPr indent="-171450" lvl="0" marL="171450"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영상 자료</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파일 업로드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footer</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441" name="Google Shape;441;p14"/>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관리자 페이지 (메인 페이지 관리)</a:t>
            </a:r>
            <a:endParaRPr/>
          </a:p>
        </p:txBody>
      </p:sp>
      <p:sp>
        <p:nvSpPr>
          <p:cNvPr id="442" name="Google Shape;442;p14"/>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6</a:t>
            </a:r>
            <a:endParaRPr/>
          </a:p>
        </p:txBody>
      </p:sp>
      <p:pic>
        <p:nvPicPr>
          <p:cNvPr descr="그림 1" id="443" name="Google Shape;443;p14"/>
          <p:cNvPicPr preferRelativeResize="0"/>
          <p:nvPr/>
        </p:nvPicPr>
        <p:blipFill rotWithShape="1">
          <a:blip r:embed="rId3">
            <a:alphaModFix/>
          </a:blip>
          <a:srcRect b="0" l="0" r="0" t="0"/>
          <a:stretch/>
        </p:blipFill>
        <p:spPr>
          <a:xfrm>
            <a:off x="276225" y="1892216"/>
            <a:ext cx="8286750" cy="4775285"/>
          </a:xfrm>
          <a:prstGeom prst="rect">
            <a:avLst/>
          </a:prstGeom>
          <a:noFill/>
          <a:ln>
            <a:noFill/>
          </a:ln>
        </p:spPr>
      </p:pic>
      <p:sp>
        <p:nvSpPr>
          <p:cNvPr id="444" name="Google Shape;444;p14"/>
          <p:cNvSpPr/>
          <p:nvPr/>
        </p:nvSpPr>
        <p:spPr>
          <a:xfrm>
            <a:off x="3648680" y="4825510"/>
            <a:ext cx="1521527" cy="1639947"/>
          </a:xfrm>
          <a:prstGeom prst="roundRect">
            <a:avLst>
              <a:gd fmla="val 16667" name="adj"/>
            </a:avLst>
          </a:prstGeom>
          <a:noFill/>
          <a:ln cap="flat" cmpd="sng" w="317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45" name="Google Shape;445;p14"/>
          <p:cNvGrpSpPr/>
          <p:nvPr/>
        </p:nvGrpSpPr>
        <p:grpSpPr>
          <a:xfrm>
            <a:off x="3371305" y="4748443"/>
            <a:ext cx="381001" cy="388450"/>
            <a:chOff x="0" y="0"/>
            <a:chExt cx="381000" cy="388448"/>
          </a:xfrm>
        </p:grpSpPr>
        <p:sp>
          <p:nvSpPr>
            <p:cNvPr id="446" name="Google Shape;446;p14"/>
            <p:cNvSpPr/>
            <p:nvPr/>
          </p:nvSpPr>
          <p:spPr>
            <a:xfrm>
              <a:off x="0" y="0"/>
              <a:ext cx="381000" cy="38844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7" name="Google Shape;447;p14"/>
            <p:cNvSpPr txBox="1"/>
            <p:nvPr/>
          </p:nvSpPr>
          <p:spPr>
            <a:xfrm>
              <a:off x="115803" y="880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sp>
        <p:nvSpPr>
          <p:cNvPr id="448" name="Google Shape;448;p14"/>
          <p:cNvSpPr/>
          <p:nvPr/>
        </p:nvSpPr>
        <p:spPr>
          <a:xfrm>
            <a:off x="3408536" y="4000551"/>
            <a:ext cx="1976266" cy="622918"/>
          </a:xfrm>
          <a:prstGeom prst="roundRect">
            <a:avLst>
              <a:gd fmla="val 16667" name="adj"/>
            </a:avLst>
          </a:prstGeom>
          <a:noFill/>
          <a:ln cap="flat" cmpd="sng" w="317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49" name="Google Shape;449;p14"/>
          <p:cNvGrpSpPr/>
          <p:nvPr/>
        </p:nvGrpSpPr>
        <p:grpSpPr>
          <a:xfrm>
            <a:off x="5170206" y="3918112"/>
            <a:ext cx="381001" cy="388450"/>
            <a:chOff x="0" y="0"/>
            <a:chExt cx="381000" cy="388448"/>
          </a:xfrm>
        </p:grpSpPr>
        <p:sp>
          <p:nvSpPr>
            <p:cNvPr id="450" name="Google Shape;450;p14"/>
            <p:cNvSpPr/>
            <p:nvPr/>
          </p:nvSpPr>
          <p:spPr>
            <a:xfrm>
              <a:off x="0" y="0"/>
              <a:ext cx="381000" cy="38844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1" name="Google Shape;451;p14"/>
            <p:cNvSpPr txBox="1"/>
            <p:nvPr/>
          </p:nvSpPr>
          <p:spPr>
            <a:xfrm>
              <a:off x="115803" y="880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sp>
        <p:nvSpPr>
          <p:cNvPr id="452" name="Google Shape;452;p14"/>
          <p:cNvSpPr/>
          <p:nvPr/>
        </p:nvSpPr>
        <p:spPr>
          <a:xfrm>
            <a:off x="3657072" y="3589627"/>
            <a:ext cx="1521528" cy="256067"/>
          </a:xfrm>
          <a:prstGeom prst="roundRect">
            <a:avLst>
              <a:gd fmla="val 16667" name="adj"/>
            </a:avLst>
          </a:prstGeom>
          <a:noFill/>
          <a:ln cap="flat" cmpd="sng" w="317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53" name="Google Shape;453;p14"/>
          <p:cNvGrpSpPr/>
          <p:nvPr/>
        </p:nvGrpSpPr>
        <p:grpSpPr>
          <a:xfrm>
            <a:off x="3398772" y="3358791"/>
            <a:ext cx="381001" cy="388450"/>
            <a:chOff x="0" y="0"/>
            <a:chExt cx="381000" cy="388448"/>
          </a:xfrm>
        </p:grpSpPr>
        <p:sp>
          <p:nvSpPr>
            <p:cNvPr id="454" name="Google Shape;454;p14"/>
            <p:cNvSpPr/>
            <p:nvPr/>
          </p:nvSpPr>
          <p:spPr>
            <a:xfrm>
              <a:off x="0" y="0"/>
              <a:ext cx="381000" cy="38844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5" name="Google Shape;455;p14"/>
            <p:cNvSpPr txBox="1"/>
            <p:nvPr/>
          </p:nvSpPr>
          <p:spPr>
            <a:xfrm>
              <a:off x="115803" y="880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sp>
        <p:nvSpPr>
          <p:cNvPr id="456" name="Google Shape;456;p14"/>
          <p:cNvSpPr/>
          <p:nvPr/>
        </p:nvSpPr>
        <p:spPr>
          <a:xfrm>
            <a:off x="4521489" y="2625506"/>
            <a:ext cx="242889" cy="140495"/>
          </a:xfrm>
          <a:prstGeom prst="rect">
            <a:avLst/>
          </a:prstGeom>
          <a:solidFill>
            <a:srgbClr val="87D66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그림 19" id="457" name="Google Shape;457;p14"/>
          <p:cNvPicPr preferRelativeResize="0"/>
          <p:nvPr/>
        </p:nvPicPr>
        <p:blipFill rotWithShape="1">
          <a:blip r:embed="rId4">
            <a:alphaModFix/>
          </a:blip>
          <a:srcRect b="0" l="0" r="0" t="0"/>
          <a:stretch/>
        </p:blipFill>
        <p:spPr>
          <a:xfrm>
            <a:off x="6818373" y="1938010"/>
            <a:ext cx="1744602" cy="4549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5"/>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463" name="Google Shape;463;p15"/>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464" name="Google Shape;464;p15"/>
          <p:cNvSpPr/>
          <p:nvPr/>
        </p:nvSpPr>
        <p:spPr>
          <a:xfrm>
            <a:off x="276225" y="190500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465" name="Google Shape;465;p15"/>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정보제공형 페이지</a:t>
                      </a:r>
                      <a:endParaRPr/>
                    </a:p>
                    <a:p>
                      <a:pPr indent="-57199" lvl="0" marL="107999" marR="0" rtl="0" algn="just">
                        <a:lnSpc>
                          <a:spcPct val="120000"/>
                        </a:lnSpc>
                        <a:spcBef>
                          <a:spcPts val="0"/>
                        </a:spcBef>
                        <a:spcAft>
                          <a:spcPts val="0"/>
                        </a:spcAft>
                        <a:buClr>
                          <a:schemeClr val="dk1"/>
                        </a:buClr>
                        <a:buSzPts val="800"/>
                        <a:buFont typeface="Arial"/>
                        <a:buNone/>
                      </a:pPr>
                      <a:r>
                        <a:t/>
                      </a:r>
                      <a:endParaRPr sz="800" u="none" cap="none" strike="noStrike">
                        <a:latin typeface="Arial"/>
                        <a:ea typeface="Arial"/>
                        <a:cs typeface="Arial"/>
                        <a:sym typeface="Arial"/>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학교별 급식식단 정보에 대한 게시판</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학교 급식 식단 조회 검색 창</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시간표 주 이동 버튼</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다음 주 클릭 시, 현재 주에서 일주일 후의 시간표로 이동</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지난 주 클릭 시, 현재 주에서 일주일 전의 시간표로 이동</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월 선택 달력 기능 (현재 년도 기준)</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4</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조식, 중식, 석식의 일주일 단위의 식단 정보를 표시</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5</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알레르기를 유발할 수 있는 목록들 표시</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466" name="Google Shape;466;p15"/>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급식정보 (학교별 급식 식단 정보 게시판)</a:t>
            </a:r>
            <a:endParaRPr/>
          </a:p>
        </p:txBody>
      </p:sp>
      <p:sp>
        <p:nvSpPr>
          <p:cNvPr id="467" name="Google Shape;467;p15"/>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7</a:t>
            </a:r>
            <a:endParaRPr/>
          </a:p>
        </p:txBody>
      </p:sp>
      <p:pic>
        <p:nvPicPr>
          <p:cNvPr descr="그림 1" id="468" name="Google Shape;468;p15"/>
          <p:cNvPicPr preferRelativeResize="0"/>
          <p:nvPr/>
        </p:nvPicPr>
        <p:blipFill rotWithShape="1">
          <a:blip r:embed="rId3">
            <a:alphaModFix/>
          </a:blip>
          <a:srcRect b="0" l="0" r="0" t="4346"/>
          <a:stretch/>
        </p:blipFill>
        <p:spPr>
          <a:xfrm>
            <a:off x="1820487" y="1899909"/>
            <a:ext cx="5093470" cy="2613902"/>
          </a:xfrm>
          <a:prstGeom prst="rect">
            <a:avLst/>
          </a:prstGeom>
          <a:noFill/>
          <a:ln>
            <a:noFill/>
          </a:ln>
        </p:spPr>
      </p:pic>
      <p:pic>
        <p:nvPicPr>
          <p:cNvPr descr="그림 2" id="469" name="Google Shape;469;p15"/>
          <p:cNvPicPr preferRelativeResize="0"/>
          <p:nvPr/>
        </p:nvPicPr>
        <p:blipFill rotWithShape="1">
          <a:blip r:embed="rId4">
            <a:alphaModFix/>
          </a:blip>
          <a:srcRect b="0" l="1164" r="0" t="0"/>
          <a:stretch/>
        </p:blipFill>
        <p:spPr>
          <a:xfrm>
            <a:off x="1945178" y="4513812"/>
            <a:ext cx="4877264" cy="2194560"/>
          </a:xfrm>
          <a:prstGeom prst="rect">
            <a:avLst/>
          </a:prstGeom>
          <a:noFill/>
          <a:ln>
            <a:noFill/>
          </a:ln>
        </p:spPr>
      </p:pic>
      <p:sp>
        <p:nvSpPr>
          <p:cNvPr id="470" name="Google Shape;470;p15"/>
          <p:cNvSpPr/>
          <p:nvPr/>
        </p:nvSpPr>
        <p:spPr>
          <a:xfrm>
            <a:off x="3303168" y="1843952"/>
            <a:ext cx="2063160" cy="622157"/>
          </a:xfrm>
          <a:prstGeom prst="roundRect">
            <a:avLst>
              <a:gd fmla="val 16667" name="adj"/>
            </a:avLst>
          </a:prstGeom>
          <a:noFill/>
          <a:ln cap="flat" cmpd="sng" w="28575">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71" name="Google Shape;471;p15"/>
          <p:cNvGrpSpPr/>
          <p:nvPr/>
        </p:nvGrpSpPr>
        <p:grpSpPr>
          <a:xfrm>
            <a:off x="3129914" y="2286730"/>
            <a:ext cx="250598" cy="235337"/>
            <a:chOff x="0" y="-1"/>
            <a:chExt cx="250596" cy="235336"/>
          </a:xfrm>
        </p:grpSpPr>
        <p:sp>
          <p:nvSpPr>
            <p:cNvPr id="472" name="Google Shape;472;p15"/>
            <p:cNvSpPr/>
            <p:nvPr/>
          </p:nvSpPr>
          <p:spPr>
            <a:xfrm>
              <a:off x="0" y="-1"/>
              <a:ext cx="250596" cy="235336"/>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3" name="Google Shape;473;p15"/>
            <p:cNvSpPr txBox="1"/>
            <p:nvPr/>
          </p:nvSpPr>
          <p:spPr>
            <a:xfrm>
              <a:off x="96706" y="54166"/>
              <a:ext cx="57183" cy="12700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grpSp>
        <p:nvGrpSpPr>
          <p:cNvPr id="474" name="Google Shape;474;p15"/>
          <p:cNvGrpSpPr/>
          <p:nvPr/>
        </p:nvGrpSpPr>
        <p:grpSpPr>
          <a:xfrm>
            <a:off x="6617603" y="2347979"/>
            <a:ext cx="250598" cy="235337"/>
            <a:chOff x="0" y="-1"/>
            <a:chExt cx="250596" cy="235336"/>
          </a:xfrm>
        </p:grpSpPr>
        <p:sp>
          <p:nvSpPr>
            <p:cNvPr id="475" name="Google Shape;475;p15"/>
            <p:cNvSpPr/>
            <p:nvPr/>
          </p:nvSpPr>
          <p:spPr>
            <a:xfrm>
              <a:off x="0" y="-1"/>
              <a:ext cx="250596" cy="235336"/>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6" name="Google Shape;476;p15"/>
            <p:cNvSpPr txBox="1"/>
            <p:nvPr/>
          </p:nvSpPr>
          <p:spPr>
            <a:xfrm>
              <a:off x="96706" y="54166"/>
              <a:ext cx="57183" cy="12700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sp>
        <p:nvSpPr>
          <p:cNvPr id="477" name="Google Shape;477;p15"/>
          <p:cNvSpPr/>
          <p:nvPr/>
        </p:nvSpPr>
        <p:spPr>
          <a:xfrm>
            <a:off x="3545132" y="2762519"/>
            <a:ext cx="1599523" cy="258664"/>
          </a:xfrm>
          <a:prstGeom prst="roundRect">
            <a:avLst>
              <a:gd fmla="val 16667" name="adj"/>
            </a:avLst>
          </a:prstGeom>
          <a:noFill/>
          <a:ln cap="flat" cmpd="sng" w="28575">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78" name="Google Shape;478;p15"/>
          <p:cNvGrpSpPr/>
          <p:nvPr/>
        </p:nvGrpSpPr>
        <p:grpSpPr>
          <a:xfrm>
            <a:off x="5019357" y="2610050"/>
            <a:ext cx="250598" cy="235337"/>
            <a:chOff x="0" y="-1"/>
            <a:chExt cx="250596" cy="235336"/>
          </a:xfrm>
        </p:grpSpPr>
        <p:sp>
          <p:nvSpPr>
            <p:cNvPr id="479" name="Google Shape;479;p15"/>
            <p:cNvSpPr/>
            <p:nvPr/>
          </p:nvSpPr>
          <p:spPr>
            <a:xfrm>
              <a:off x="0" y="-1"/>
              <a:ext cx="250596" cy="235336"/>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0" name="Google Shape;480;p15"/>
            <p:cNvSpPr txBox="1"/>
            <p:nvPr/>
          </p:nvSpPr>
          <p:spPr>
            <a:xfrm>
              <a:off x="96706" y="54166"/>
              <a:ext cx="57183" cy="12700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grpSp>
        <p:nvGrpSpPr>
          <p:cNvPr id="481" name="Google Shape;481;p15"/>
          <p:cNvGrpSpPr/>
          <p:nvPr/>
        </p:nvGrpSpPr>
        <p:grpSpPr>
          <a:xfrm>
            <a:off x="1817037" y="2935117"/>
            <a:ext cx="250598" cy="235337"/>
            <a:chOff x="0" y="-1"/>
            <a:chExt cx="250596" cy="235336"/>
          </a:xfrm>
        </p:grpSpPr>
        <p:sp>
          <p:nvSpPr>
            <p:cNvPr id="482" name="Google Shape;482;p15"/>
            <p:cNvSpPr/>
            <p:nvPr/>
          </p:nvSpPr>
          <p:spPr>
            <a:xfrm>
              <a:off x="0" y="-1"/>
              <a:ext cx="250596" cy="235336"/>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3" name="Google Shape;483;p15"/>
            <p:cNvSpPr txBox="1"/>
            <p:nvPr/>
          </p:nvSpPr>
          <p:spPr>
            <a:xfrm>
              <a:off x="96706" y="54166"/>
              <a:ext cx="57183" cy="12700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4</a:t>
              </a:r>
              <a:endParaRPr/>
            </a:p>
          </p:txBody>
        </p:sp>
      </p:grpSp>
      <p:sp>
        <p:nvSpPr>
          <p:cNvPr id="484" name="Google Shape;484;p15"/>
          <p:cNvSpPr/>
          <p:nvPr/>
        </p:nvSpPr>
        <p:spPr>
          <a:xfrm>
            <a:off x="1926921" y="6066366"/>
            <a:ext cx="4885995" cy="622157"/>
          </a:xfrm>
          <a:prstGeom prst="roundRect">
            <a:avLst>
              <a:gd fmla="val 16667" name="adj"/>
            </a:avLst>
          </a:prstGeom>
          <a:noFill/>
          <a:ln cap="flat" cmpd="sng" w="28575">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85" name="Google Shape;485;p15"/>
          <p:cNvGrpSpPr/>
          <p:nvPr/>
        </p:nvGrpSpPr>
        <p:grpSpPr>
          <a:xfrm>
            <a:off x="6617603" y="5886135"/>
            <a:ext cx="250598" cy="235337"/>
            <a:chOff x="0" y="-1"/>
            <a:chExt cx="250596" cy="235336"/>
          </a:xfrm>
        </p:grpSpPr>
        <p:sp>
          <p:nvSpPr>
            <p:cNvPr id="486" name="Google Shape;486;p15"/>
            <p:cNvSpPr/>
            <p:nvPr/>
          </p:nvSpPr>
          <p:spPr>
            <a:xfrm>
              <a:off x="0" y="-1"/>
              <a:ext cx="250596" cy="235336"/>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7" name="Google Shape;487;p15"/>
            <p:cNvSpPr txBox="1"/>
            <p:nvPr/>
          </p:nvSpPr>
          <p:spPr>
            <a:xfrm>
              <a:off x="96706" y="54166"/>
              <a:ext cx="57183" cy="12700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5</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6"/>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493" name="Google Shape;493;p16"/>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494" name="Google Shape;494;p16"/>
          <p:cNvSpPr/>
          <p:nvPr/>
        </p:nvSpPr>
        <p:spPr>
          <a:xfrm>
            <a:off x="276225" y="1932533"/>
            <a:ext cx="8286750" cy="4867276"/>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495" name="Google Shape;495;p16"/>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학교 급식 전문가의 프로필 및 상세 이력 정보 게시판</a:t>
                      </a:r>
                      <a:endParaRPr/>
                    </a:p>
                    <a:p>
                      <a:pPr indent="-57199" lvl="0" marL="107999" marR="0" rtl="0" algn="just">
                        <a:lnSpc>
                          <a:spcPct val="120000"/>
                        </a:lnSpc>
                        <a:spcBef>
                          <a:spcPts val="0"/>
                        </a:spcBef>
                        <a:spcAft>
                          <a:spcPts val="0"/>
                        </a:spcAft>
                        <a:buClr>
                          <a:schemeClr val="dk1"/>
                        </a:buClr>
                        <a:buSzPts val="800"/>
                        <a:buFont typeface="Arial"/>
                        <a:buNone/>
                      </a:pPr>
                      <a:r>
                        <a:t/>
                      </a:r>
                      <a:endParaRPr sz="800" u="none" cap="none" strike="noStrike">
                        <a:latin typeface="Arial"/>
                        <a:ea typeface="Arial"/>
                        <a:cs typeface="Arial"/>
                        <a:sym typeface="Arial"/>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(일반회원) 조회 및 상세 조회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(연계회원) 조회 및 상세 조회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(관리자) 정보 추가, 수정, 삭제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(비회원) 조회 및 상세 조회 가능</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새 전문인력 정보를 추가하는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인력 정보 목록 조회</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상세보기 기능 (보유자격과 경력사항 조회)</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496" name="Google Shape;496;p16"/>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급식정보 (학교급식 전문가 인력관리 게시판)</a:t>
            </a:r>
            <a:endParaRPr/>
          </a:p>
        </p:txBody>
      </p:sp>
      <p:sp>
        <p:nvSpPr>
          <p:cNvPr id="497" name="Google Shape;497;p16"/>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8</a:t>
            </a:r>
            <a:endParaRPr/>
          </a:p>
        </p:txBody>
      </p:sp>
      <p:pic>
        <p:nvPicPr>
          <p:cNvPr descr="그림 1" id="498" name="Google Shape;498;p16"/>
          <p:cNvPicPr preferRelativeResize="0"/>
          <p:nvPr/>
        </p:nvPicPr>
        <p:blipFill rotWithShape="1">
          <a:blip r:embed="rId3">
            <a:alphaModFix/>
          </a:blip>
          <a:srcRect b="0" l="0" r="0" t="0"/>
          <a:stretch/>
        </p:blipFill>
        <p:spPr>
          <a:xfrm>
            <a:off x="276225" y="1899910"/>
            <a:ext cx="4800959" cy="3767376"/>
          </a:xfrm>
          <a:prstGeom prst="rect">
            <a:avLst/>
          </a:prstGeom>
          <a:noFill/>
          <a:ln>
            <a:noFill/>
          </a:ln>
        </p:spPr>
      </p:pic>
      <p:pic>
        <p:nvPicPr>
          <p:cNvPr descr="그림 5" id="499" name="Google Shape;499;p16"/>
          <p:cNvPicPr preferRelativeResize="0"/>
          <p:nvPr/>
        </p:nvPicPr>
        <p:blipFill rotWithShape="1">
          <a:blip r:embed="rId4">
            <a:alphaModFix/>
          </a:blip>
          <a:srcRect b="0" l="0" r="0" t="0"/>
          <a:stretch/>
        </p:blipFill>
        <p:spPr>
          <a:xfrm>
            <a:off x="4914348" y="2955836"/>
            <a:ext cx="3560545" cy="3628055"/>
          </a:xfrm>
          <a:prstGeom prst="rect">
            <a:avLst/>
          </a:prstGeom>
          <a:noFill/>
          <a:ln>
            <a:noFill/>
          </a:ln>
        </p:spPr>
      </p:pic>
      <p:grpSp>
        <p:nvGrpSpPr>
          <p:cNvPr id="500" name="Google Shape;500;p16"/>
          <p:cNvGrpSpPr/>
          <p:nvPr/>
        </p:nvGrpSpPr>
        <p:grpSpPr>
          <a:xfrm>
            <a:off x="304800" y="2689305"/>
            <a:ext cx="333377" cy="370842"/>
            <a:chOff x="0" y="0"/>
            <a:chExt cx="333376" cy="370840"/>
          </a:xfrm>
        </p:grpSpPr>
        <p:sp>
          <p:nvSpPr>
            <p:cNvPr id="501" name="Google Shape;501;p16"/>
            <p:cNvSpPr/>
            <p:nvPr/>
          </p:nvSpPr>
          <p:spPr>
            <a:xfrm>
              <a:off x="0" y="21670"/>
              <a:ext cx="333376" cy="327500"/>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2" name="Google Shape;502;p16"/>
            <p:cNvSpPr txBox="1"/>
            <p:nvPr/>
          </p:nvSpPr>
          <p:spPr>
            <a:xfrm>
              <a:off x="108829" y="0"/>
              <a:ext cx="115717" cy="3708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grpSp>
        <p:nvGrpSpPr>
          <p:cNvPr id="503" name="Google Shape;503;p16"/>
          <p:cNvGrpSpPr/>
          <p:nvPr/>
        </p:nvGrpSpPr>
        <p:grpSpPr>
          <a:xfrm>
            <a:off x="2379508" y="4432846"/>
            <a:ext cx="277969" cy="262980"/>
            <a:chOff x="-1" y="0"/>
            <a:chExt cx="277968" cy="262978"/>
          </a:xfrm>
        </p:grpSpPr>
        <p:sp>
          <p:nvSpPr>
            <p:cNvPr id="504" name="Google Shape;504;p16"/>
            <p:cNvSpPr/>
            <p:nvPr/>
          </p:nvSpPr>
          <p:spPr>
            <a:xfrm>
              <a:off x="-1" y="0"/>
              <a:ext cx="277968" cy="26297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5" name="Google Shape;505;p16"/>
            <p:cNvSpPr txBox="1"/>
            <p:nvPr/>
          </p:nvSpPr>
          <p:spPr>
            <a:xfrm>
              <a:off x="100714" y="67988"/>
              <a:ext cx="76538" cy="12700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grpSp>
        <p:nvGrpSpPr>
          <p:cNvPr id="506" name="Google Shape;506;p16"/>
          <p:cNvGrpSpPr/>
          <p:nvPr/>
        </p:nvGrpSpPr>
        <p:grpSpPr>
          <a:xfrm>
            <a:off x="3467100" y="2280751"/>
            <a:ext cx="333377" cy="370841"/>
            <a:chOff x="0" y="0"/>
            <a:chExt cx="333376" cy="370840"/>
          </a:xfrm>
        </p:grpSpPr>
        <p:sp>
          <p:nvSpPr>
            <p:cNvPr id="507" name="Google Shape;507;p16"/>
            <p:cNvSpPr/>
            <p:nvPr/>
          </p:nvSpPr>
          <p:spPr>
            <a:xfrm>
              <a:off x="0" y="21670"/>
              <a:ext cx="333376" cy="327500"/>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8" name="Google Shape;508;p16"/>
            <p:cNvSpPr txBox="1"/>
            <p:nvPr/>
          </p:nvSpPr>
          <p:spPr>
            <a:xfrm>
              <a:off x="108829" y="0"/>
              <a:ext cx="115717" cy="3708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cxnSp>
        <p:nvCxnSpPr>
          <p:cNvPr id="509" name="Google Shape;509;p16"/>
          <p:cNvCxnSpPr/>
          <p:nvPr/>
        </p:nvCxnSpPr>
        <p:spPr>
          <a:xfrm>
            <a:off x="4562474" y="2788169"/>
            <a:ext cx="351875" cy="364606"/>
          </a:xfrm>
          <a:prstGeom prst="straightConnector1">
            <a:avLst/>
          </a:prstGeom>
          <a:noFill/>
          <a:ln cap="flat" cmpd="sng" w="47625">
            <a:solidFill>
              <a:srgbClr val="FF0000"/>
            </a:solidFill>
            <a:prstDash val="solid"/>
            <a:miter lim="8000"/>
            <a:headEnd len="sm" w="sm" type="none"/>
            <a:tailEnd len="med" w="med" type="triangle"/>
          </a:ln>
        </p:spPr>
      </p:cxnSp>
      <p:sp>
        <p:nvSpPr>
          <p:cNvPr id="510" name="Google Shape;510;p16"/>
          <p:cNvSpPr/>
          <p:nvPr/>
        </p:nvSpPr>
        <p:spPr>
          <a:xfrm>
            <a:off x="4923873" y="2857586"/>
            <a:ext cx="3560545" cy="3809914"/>
          </a:xfrm>
          <a:prstGeom prst="roundRect">
            <a:avLst>
              <a:gd fmla="val 16667" name="adj"/>
            </a:avLst>
          </a:prstGeom>
          <a:noFill/>
          <a:ln cap="flat" cmpd="sng" w="22225">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7"/>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516" name="Google Shape;516;p17"/>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517" name="Google Shape;517;p17"/>
          <p:cNvSpPr/>
          <p:nvPr/>
        </p:nvSpPr>
        <p:spPr>
          <a:xfrm>
            <a:off x="276225" y="190500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518" name="Google Shape;518;p17"/>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농산물/축산물/수산물/공산품에 대한 가격정보 게시판</a:t>
                      </a:r>
                      <a:endParaRPr/>
                    </a:p>
                    <a:p>
                      <a:pPr indent="-57199" lvl="0" marL="107999" marR="0" rtl="0" algn="just">
                        <a:lnSpc>
                          <a:spcPct val="120000"/>
                        </a:lnSpc>
                        <a:spcBef>
                          <a:spcPts val="0"/>
                        </a:spcBef>
                        <a:spcAft>
                          <a:spcPts val="0"/>
                        </a:spcAft>
                        <a:buClr>
                          <a:schemeClr val="dk1"/>
                        </a:buClr>
                        <a:buSzPts val="800"/>
                        <a:buFont typeface="Arial"/>
                        <a:buNone/>
                      </a:pPr>
                      <a:r>
                        <a:t/>
                      </a:r>
                      <a:endParaRPr sz="800" u="none" cap="none" strike="noStrike">
                        <a:latin typeface="Arial"/>
                        <a:ea typeface="Arial"/>
                        <a:cs typeface="Arial"/>
                        <a:sym typeface="Arial"/>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(일반회원) 조회, 전체 선택 및 선택 항목 다운로드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(연계회원) 조회, 전체 선택 및 선택 항목 다운로드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(관리자) 모든 기능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(비회원) 조회, 전체 선택 및 선택 항목 다운로드 가능</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단일 데이터 추가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대용량 업로드 페이지로 이동</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서식 파일 제공</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엑셀 형태 파일 제한</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업로드 파일 초기화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항목 전체 선택, 삭제, 다운로드 기능 (엑셀로 저장)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4</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한 페이지 당 조회 가능한 게시글 수 결정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5</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품목명 검색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6</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게시글 정보를 수정 / 삭제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519" name="Google Shape;519;p17"/>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식재료 정보 (식재료 가격 정보 게시판)</a:t>
            </a:r>
            <a:endParaRPr/>
          </a:p>
        </p:txBody>
      </p:sp>
      <p:sp>
        <p:nvSpPr>
          <p:cNvPr id="520" name="Google Shape;520;p17"/>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9</a:t>
            </a:r>
            <a:endParaRPr/>
          </a:p>
        </p:txBody>
      </p:sp>
      <p:pic>
        <p:nvPicPr>
          <p:cNvPr descr="그림 1" id="521" name="Google Shape;521;p17"/>
          <p:cNvPicPr preferRelativeResize="0"/>
          <p:nvPr/>
        </p:nvPicPr>
        <p:blipFill rotWithShape="1">
          <a:blip r:embed="rId3">
            <a:alphaModFix/>
          </a:blip>
          <a:srcRect b="0" l="0" r="0" t="0"/>
          <a:stretch/>
        </p:blipFill>
        <p:spPr>
          <a:xfrm>
            <a:off x="773084" y="2347778"/>
            <a:ext cx="6766560" cy="3948783"/>
          </a:xfrm>
          <a:prstGeom prst="rect">
            <a:avLst/>
          </a:prstGeom>
          <a:noFill/>
          <a:ln>
            <a:noFill/>
          </a:ln>
        </p:spPr>
      </p:pic>
      <p:cxnSp>
        <p:nvCxnSpPr>
          <p:cNvPr id="522" name="Google Shape;522;p17"/>
          <p:cNvCxnSpPr/>
          <p:nvPr/>
        </p:nvCxnSpPr>
        <p:spPr>
          <a:xfrm flipH="1">
            <a:off x="1228725" y="3619500"/>
            <a:ext cx="2676525" cy="702671"/>
          </a:xfrm>
          <a:prstGeom prst="straightConnector1">
            <a:avLst/>
          </a:prstGeom>
          <a:noFill/>
          <a:ln cap="flat" cmpd="sng" w="31750">
            <a:solidFill>
              <a:srgbClr val="FF0000"/>
            </a:solidFill>
            <a:prstDash val="solid"/>
            <a:miter lim="8000"/>
            <a:headEnd len="sm" w="sm" type="none"/>
            <a:tailEnd len="med" w="med" type="triangle"/>
          </a:ln>
        </p:spPr>
      </p:cxnSp>
      <p:sp>
        <p:nvSpPr>
          <p:cNvPr id="523" name="Google Shape;523;p17"/>
          <p:cNvSpPr/>
          <p:nvPr/>
        </p:nvSpPr>
        <p:spPr>
          <a:xfrm>
            <a:off x="763557" y="4276725"/>
            <a:ext cx="388968" cy="1590675"/>
          </a:xfrm>
          <a:prstGeom prst="roundRect">
            <a:avLst>
              <a:gd fmla="val 16667" name="adj"/>
            </a:avLst>
          </a:prstGeom>
          <a:noFill/>
          <a:ln cap="flat" cmpd="sng" w="22225">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24" name="Google Shape;524;p17"/>
          <p:cNvGrpSpPr/>
          <p:nvPr/>
        </p:nvGrpSpPr>
        <p:grpSpPr>
          <a:xfrm>
            <a:off x="2790825" y="2592364"/>
            <a:ext cx="304801" cy="370842"/>
            <a:chOff x="0" y="-1"/>
            <a:chExt cx="304800" cy="370841"/>
          </a:xfrm>
        </p:grpSpPr>
        <p:sp>
          <p:nvSpPr>
            <p:cNvPr id="525" name="Google Shape;525;p17"/>
            <p:cNvSpPr/>
            <p:nvPr/>
          </p:nvSpPr>
          <p:spPr>
            <a:xfrm>
              <a:off x="0" y="41236"/>
              <a:ext cx="304800" cy="28836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6" name="Google Shape;526;p17"/>
            <p:cNvSpPr txBox="1"/>
            <p:nvPr/>
          </p:nvSpPr>
          <p:spPr>
            <a:xfrm>
              <a:off x="104644" y="-1"/>
              <a:ext cx="95512"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grpSp>
        <p:nvGrpSpPr>
          <p:cNvPr id="527" name="Google Shape;527;p17"/>
          <p:cNvGrpSpPr/>
          <p:nvPr/>
        </p:nvGrpSpPr>
        <p:grpSpPr>
          <a:xfrm>
            <a:off x="549248" y="3546174"/>
            <a:ext cx="304801" cy="370842"/>
            <a:chOff x="0" y="-1"/>
            <a:chExt cx="304800" cy="370841"/>
          </a:xfrm>
        </p:grpSpPr>
        <p:sp>
          <p:nvSpPr>
            <p:cNvPr id="528" name="Google Shape;528;p17"/>
            <p:cNvSpPr/>
            <p:nvPr/>
          </p:nvSpPr>
          <p:spPr>
            <a:xfrm>
              <a:off x="0" y="41236"/>
              <a:ext cx="304800" cy="28836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9" name="Google Shape;529;p17"/>
            <p:cNvSpPr txBox="1"/>
            <p:nvPr/>
          </p:nvSpPr>
          <p:spPr>
            <a:xfrm>
              <a:off x="104644" y="-1"/>
              <a:ext cx="95512"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4</a:t>
              </a:r>
              <a:endParaRPr/>
            </a:p>
          </p:txBody>
        </p:sp>
      </p:grpSp>
      <p:grpSp>
        <p:nvGrpSpPr>
          <p:cNvPr id="530" name="Google Shape;530;p17"/>
          <p:cNvGrpSpPr/>
          <p:nvPr/>
        </p:nvGrpSpPr>
        <p:grpSpPr>
          <a:xfrm>
            <a:off x="3592484" y="2571455"/>
            <a:ext cx="304801" cy="370842"/>
            <a:chOff x="0" y="-1"/>
            <a:chExt cx="304800" cy="370841"/>
          </a:xfrm>
        </p:grpSpPr>
        <p:sp>
          <p:nvSpPr>
            <p:cNvPr id="531" name="Google Shape;531;p17"/>
            <p:cNvSpPr/>
            <p:nvPr/>
          </p:nvSpPr>
          <p:spPr>
            <a:xfrm>
              <a:off x="0" y="41236"/>
              <a:ext cx="304800" cy="28836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2" name="Google Shape;532;p17"/>
            <p:cNvSpPr txBox="1"/>
            <p:nvPr/>
          </p:nvSpPr>
          <p:spPr>
            <a:xfrm>
              <a:off x="104644" y="-1"/>
              <a:ext cx="95512"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grpSp>
        <p:nvGrpSpPr>
          <p:cNvPr id="533" name="Google Shape;533;p17"/>
          <p:cNvGrpSpPr/>
          <p:nvPr/>
        </p:nvGrpSpPr>
        <p:grpSpPr>
          <a:xfrm>
            <a:off x="5662005" y="3434079"/>
            <a:ext cx="304801" cy="370842"/>
            <a:chOff x="0" y="-1"/>
            <a:chExt cx="304800" cy="370841"/>
          </a:xfrm>
        </p:grpSpPr>
        <p:sp>
          <p:nvSpPr>
            <p:cNvPr id="534" name="Google Shape;534;p17"/>
            <p:cNvSpPr/>
            <p:nvPr/>
          </p:nvSpPr>
          <p:spPr>
            <a:xfrm>
              <a:off x="0" y="41236"/>
              <a:ext cx="304800" cy="28836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5" name="Google Shape;535;p17"/>
            <p:cNvSpPr txBox="1"/>
            <p:nvPr/>
          </p:nvSpPr>
          <p:spPr>
            <a:xfrm>
              <a:off x="104644" y="-1"/>
              <a:ext cx="95512"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5</a:t>
              </a:r>
              <a:endParaRPr/>
            </a:p>
          </p:txBody>
        </p:sp>
      </p:grpSp>
      <p:sp>
        <p:nvSpPr>
          <p:cNvPr id="536" name="Google Shape;536;p17"/>
          <p:cNvSpPr/>
          <p:nvPr/>
        </p:nvSpPr>
        <p:spPr>
          <a:xfrm>
            <a:off x="3350979" y="2731419"/>
            <a:ext cx="1966656" cy="879091"/>
          </a:xfrm>
          <a:custGeom>
            <a:rect b="b" l="l" r="r" t="t"/>
            <a:pathLst>
              <a:path extrusionOk="0" h="21600" w="21600">
                <a:moveTo>
                  <a:pt x="13993" y="0"/>
                </a:moveTo>
                <a:lnTo>
                  <a:pt x="20763" y="0"/>
                </a:lnTo>
                <a:cubicBezTo>
                  <a:pt x="21225" y="0"/>
                  <a:pt x="21600" y="838"/>
                  <a:pt x="21600" y="1873"/>
                </a:cubicBezTo>
                <a:lnTo>
                  <a:pt x="21600" y="9363"/>
                </a:lnTo>
                <a:cubicBezTo>
                  <a:pt x="21600" y="10398"/>
                  <a:pt x="21225" y="11236"/>
                  <a:pt x="20763" y="11236"/>
                </a:cubicBezTo>
                <a:lnTo>
                  <a:pt x="16129" y="11236"/>
                </a:lnTo>
                <a:lnTo>
                  <a:pt x="16148" y="11300"/>
                </a:lnTo>
                <a:cubicBezTo>
                  <a:pt x="16191" y="11528"/>
                  <a:pt x="16215" y="11780"/>
                  <a:pt x="16215" y="12044"/>
                </a:cubicBezTo>
                <a:lnTo>
                  <a:pt x="16215" y="19689"/>
                </a:lnTo>
                <a:cubicBezTo>
                  <a:pt x="16215" y="20744"/>
                  <a:pt x="15833" y="21600"/>
                  <a:pt x="15361" y="21600"/>
                </a:cubicBezTo>
                <a:lnTo>
                  <a:pt x="854" y="21600"/>
                </a:lnTo>
                <a:cubicBezTo>
                  <a:pt x="383" y="21600"/>
                  <a:pt x="0" y="20744"/>
                  <a:pt x="0" y="19689"/>
                </a:cubicBezTo>
                <a:lnTo>
                  <a:pt x="0" y="12044"/>
                </a:lnTo>
                <a:cubicBezTo>
                  <a:pt x="0" y="10988"/>
                  <a:pt x="383" y="10132"/>
                  <a:pt x="854" y="10132"/>
                </a:cubicBezTo>
                <a:lnTo>
                  <a:pt x="13234" y="10132"/>
                </a:lnTo>
                <a:lnTo>
                  <a:pt x="13222" y="10092"/>
                </a:lnTo>
                <a:cubicBezTo>
                  <a:pt x="13179" y="9868"/>
                  <a:pt x="13156" y="9622"/>
                  <a:pt x="13156" y="9363"/>
                </a:cubicBezTo>
                <a:lnTo>
                  <a:pt x="13156" y="1873"/>
                </a:lnTo>
                <a:cubicBezTo>
                  <a:pt x="13156" y="838"/>
                  <a:pt x="13531" y="0"/>
                  <a:pt x="13993" y="0"/>
                </a:cubicBezTo>
                <a:close/>
              </a:path>
            </a:pathLst>
          </a:custGeom>
          <a:noFill/>
          <a:ln cap="flat" cmpd="sng" w="317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7" name="Google Shape;537;p17"/>
          <p:cNvSpPr/>
          <p:nvPr/>
        </p:nvSpPr>
        <p:spPr>
          <a:xfrm>
            <a:off x="6663301" y="4249458"/>
            <a:ext cx="838243" cy="1617942"/>
          </a:xfrm>
          <a:prstGeom prst="roundRect">
            <a:avLst>
              <a:gd fmla="val 16667" name="adj"/>
            </a:avLst>
          </a:prstGeom>
          <a:noFill/>
          <a:ln cap="flat" cmpd="sng" w="317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38" name="Google Shape;538;p17"/>
          <p:cNvGrpSpPr/>
          <p:nvPr/>
        </p:nvGrpSpPr>
        <p:grpSpPr>
          <a:xfrm>
            <a:off x="7396770" y="4091304"/>
            <a:ext cx="304801" cy="370842"/>
            <a:chOff x="0" y="-1"/>
            <a:chExt cx="304800" cy="370841"/>
          </a:xfrm>
        </p:grpSpPr>
        <p:sp>
          <p:nvSpPr>
            <p:cNvPr id="539" name="Google Shape;539;p17"/>
            <p:cNvSpPr/>
            <p:nvPr/>
          </p:nvSpPr>
          <p:spPr>
            <a:xfrm>
              <a:off x="0" y="41236"/>
              <a:ext cx="304800" cy="28836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0" name="Google Shape;540;p17"/>
            <p:cNvSpPr txBox="1"/>
            <p:nvPr/>
          </p:nvSpPr>
          <p:spPr>
            <a:xfrm>
              <a:off x="104644" y="-1"/>
              <a:ext cx="95512"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6</a:t>
              </a:r>
              <a:endParaRPr/>
            </a:p>
          </p:txBody>
        </p:sp>
      </p:grpSp>
      <p:grpSp>
        <p:nvGrpSpPr>
          <p:cNvPr id="541" name="Google Shape;541;p17"/>
          <p:cNvGrpSpPr/>
          <p:nvPr/>
        </p:nvGrpSpPr>
        <p:grpSpPr>
          <a:xfrm>
            <a:off x="5185019" y="2537008"/>
            <a:ext cx="304801" cy="370842"/>
            <a:chOff x="0" y="-1"/>
            <a:chExt cx="304800" cy="370841"/>
          </a:xfrm>
        </p:grpSpPr>
        <p:sp>
          <p:nvSpPr>
            <p:cNvPr id="542" name="Google Shape;542;p17"/>
            <p:cNvSpPr/>
            <p:nvPr/>
          </p:nvSpPr>
          <p:spPr>
            <a:xfrm>
              <a:off x="0" y="41236"/>
              <a:ext cx="304800" cy="28836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3" name="Google Shape;543;p17"/>
            <p:cNvSpPr txBox="1"/>
            <p:nvPr/>
          </p:nvSpPr>
          <p:spPr>
            <a:xfrm>
              <a:off x="104644" y="-1"/>
              <a:ext cx="95512"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18"/>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549" name="Google Shape;549;p18"/>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550" name="Google Shape;550;p18"/>
          <p:cNvSpPr/>
          <p:nvPr/>
        </p:nvSpPr>
        <p:spPr>
          <a:xfrm>
            <a:off x="276225" y="190500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551" name="Google Shape;551;p18"/>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기본정책 및 운영 관련 실무 가이드 정보 게시판</a:t>
                      </a:r>
                      <a:endParaRPr/>
                    </a:p>
                    <a:p>
                      <a:pPr indent="-57199" lvl="0" marL="107999" marR="0" rtl="0" algn="just">
                        <a:lnSpc>
                          <a:spcPct val="120000"/>
                        </a:lnSpc>
                        <a:spcBef>
                          <a:spcPts val="0"/>
                        </a:spcBef>
                        <a:spcAft>
                          <a:spcPts val="0"/>
                        </a:spcAft>
                        <a:buClr>
                          <a:schemeClr val="dk1"/>
                        </a:buClr>
                        <a:buSzPts val="800"/>
                        <a:buFont typeface="Arial"/>
                        <a:buNone/>
                      </a:pPr>
                      <a:r>
                        <a:t/>
                      </a:r>
                      <a:endParaRPr sz="800" u="none" cap="none" strike="noStrike">
                        <a:latin typeface="Arial"/>
                        <a:ea typeface="Arial"/>
                        <a:cs typeface="Arial"/>
                        <a:sym typeface="Arial"/>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(일반회원) 조회 및 상세 조회, 파일 다운로드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(연계회원) 조회 및 상세 조회, 파일 다운로드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(관리자) 모든 기능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(비회원) 조회 및 상세 조회, 파일 다운로드 가능</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새 글 쓰기 기능 (관리자가 아닌 회원에게는 버튼 숨김)</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시∙도 교육청별(17개) 필터 조회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게시글 내용 검색 기능 (전체, 제목, 작성자, 내용)</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4</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현재 게시글의 첨부 파일 목록</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552" name="Google Shape;552;p18"/>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급식자료실 (급식 정책 및 운영 게시판)</a:t>
            </a:r>
            <a:endParaRPr/>
          </a:p>
        </p:txBody>
      </p:sp>
      <p:sp>
        <p:nvSpPr>
          <p:cNvPr id="553" name="Google Shape;553;p18"/>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10</a:t>
            </a:r>
            <a:endParaRPr/>
          </a:p>
        </p:txBody>
      </p:sp>
      <p:pic>
        <p:nvPicPr>
          <p:cNvPr descr="그림 1" id="554" name="Google Shape;554;p18"/>
          <p:cNvPicPr preferRelativeResize="0"/>
          <p:nvPr/>
        </p:nvPicPr>
        <p:blipFill rotWithShape="1">
          <a:blip r:embed="rId3">
            <a:alphaModFix/>
          </a:blip>
          <a:srcRect b="0" l="0" r="0" t="0"/>
          <a:stretch/>
        </p:blipFill>
        <p:spPr>
          <a:xfrm>
            <a:off x="614100" y="1966411"/>
            <a:ext cx="7860381" cy="4617270"/>
          </a:xfrm>
          <a:prstGeom prst="rect">
            <a:avLst/>
          </a:prstGeom>
          <a:noFill/>
          <a:ln>
            <a:noFill/>
          </a:ln>
        </p:spPr>
      </p:pic>
      <p:grpSp>
        <p:nvGrpSpPr>
          <p:cNvPr id="555" name="Google Shape;555;p18"/>
          <p:cNvGrpSpPr/>
          <p:nvPr/>
        </p:nvGrpSpPr>
        <p:grpSpPr>
          <a:xfrm>
            <a:off x="446028" y="2705747"/>
            <a:ext cx="304801" cy="370842"/>
            <a:chOff x="0" y="-1"/>
            <a:chExt cx="304800" cy="370841"/>
          </a:xfrm>
        </p:grpSpPr>
        <p:sp>
          <p:nvSpPr>
            <p:cNvPr id="556" name="Google Shape;556;p18"/>
            <p:cNvSpPr/>
            <p:nvPr/>
          </p:nvSpPr>
          <p:spPr>
            <a:xfrm>
              <a:off x="0" y="41236"/>
              <a:ext cx="304800" cy="28836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7" name="Google Shape;557;p18"/>
            <p:cNvSpPr txBox="1"/>
            <p:nvPr/>
          </p:nvSpPr>
          <p:spPr>
            <a:xfrm>
              <a:off x="104644" y="-1"/>
              <a:ext cx="95512"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grpSp>
        <p:nvGrpSpPr>
          <p:cNvPr id="558" name="Google Shape;558;p18"/>
          <p:cNvGrpSpPr/>
          <p:nvPr/>
        </p:nvGrpSpPr>
        <p:grpSpPr>
          <a:xfrm>
            <a:off x="1636653" y="2667647"/>
            <a:ext cx="304801" cy="370842"/>
            <a:chOff x="0" y="-1"/>
            <a:chExt cx="304800" cy="370841"/>
          </a:xfrm>
        </p:grpSpPr>
        <p:sp>
          <p:nvSpPr>
            <p:cNvPr id="559" name="Google Shape;559;p18"/>
            <p:cNvSpPr/>
            <p:nvPr/>
          </p:nvSpPr>
          <p:spPr>
            <a:xfrm>
              <a:off x="0" y="41236"/>
              <a:ext cx="304800" cy="28836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60" name="Google Shape;560;p18"/>
            <p:cNvSpPr txBox="1"/>
            <p:nvPr/>
          </p:nvSpPr>
          <p:spPr>
            <a:xfrm>
              <a:off x="104644" y="-1"/>
              <a:ext cx="95512"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grpSp>
        <p:nvGrpSpPr>
          <p:cNvPr id="561" name="Google Shape;561;p18"/>
          <p:cNvGrpSpPr/>
          <p:nvPr/>
        </p:nvGrpSpPr>
        <p:grpSpPr>
          <a:xfrm>
            <a:off x="6027678" y="2677172"/>
            <a:ext cx="304801" cy="370842"/>
            <a:chOff x="0" y="-1"/>
            <a:chExt cx="304800" cy="370841"/>
          </a:xfrm>
        </p:grpSpPr>
        <p:sp>
          <p:nvSpPr>
            <p:cNvPr id="562" name="Google Shape;562;p18"/>
            <p:cNvSpPr/>
            <p:nvPr/>
          </p:nvSpPr>
          <p:spPr>
            <a:xfrm>
              <a:off x="0" y="41236"/>
              <a:ext cx="304800" cy="28836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63" name="Google Shape;563;p18"/>
            <p:cNvSpPr txBox="1"/>
            <p:nvPr/>
          </p:nvSpPr>
          <p:spPr>
            <a:xfrm>
              <a:off x="104644" y="-1"/>
              <a:ext cx="95512"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sp>
        <p:nvSpPr>
          <p:cNvPr id="564" name="Google Shape;564;p18"/>
          <p:cNvSpPr/>
          <p:nvPr/>
        </p:nvSpPr>
        <p:spPr>
          <a:xfrm>
            <a:off x="7380186" y="3709734"/>
            <a:ext cx="838243" cy="2291016"/>
          </a:xfrm>
          <a:prstGeom prst="roundRect">
            <a:avLst>
              <a:gd fmla="val 16667" name="adj"/>
            </a:avLst>
          </a:prstGeom>
          <a:noFill/>
          <a:ln cap="flat" cmpd="sng" w="317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65" name="Google Shape;565;p18"/>
          <p:cNvGrpSpPr/>
          <p:nvPr/>
        </p:nvGrpSpPr>
        <p:grpSpPr>
          <a:xfrm>
            <a:off x="8018404" y="3534422"/>
            <a:ext cx="304801" cy="370842"/>
            <a:chOff x="0" y="-1"/>
            <a:chExt cx="304800" cy="370841"/>
          </a:xfrm>
        </p:grpSpPr>
        <p:sp>
          <p:nvSpPr>
            <p:cNvPr id="566" name="Google Shape;566;p18"/>
            <p:cNvSpPr/>
            <p:nvPr/>
          </p:nvSpPr>
          <p:spPr>
            <a:xfrm>
              <a:off x="0" y="41236"/>
              <a:ext cx="304800" cy="288369"/>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67" name="Google Shape;567;p18"/>
            <p:cNvSpPr txBox="1"/>
            <p:nvPr/>
          </p:nvSpPr>
          <p:spPr>
            <a:xfrm>
              <a:off x="104644" y="-1"/>
              <a:ext cx="95512"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4</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9"/>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573" name="Google Shape;573;p19"/>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graphicFrame>
        <p:nvGraphicFramePr>
          <p:cNvPr id="574" name="Google Shape;574;p19"/>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학교급식 관련 영양교육 등, 동영상 교육자료에 대한 정보 게시판</a:t>
                      </a:r>
                      <a:endParaRPr/>
                    </a:p>
                    <a:p>
                      <a:pPr indent="-57199" lvl="0" marL="107999" marR="0" rtl="0" algn="just">
                        <a:lnSpc>
                          <a:spcPct val="120000"/>
                        </a:lnSpc>
                        <a:spcBef>
                          <a:spcPts val="0"/>
                        </a:spcBef>
                        <a:spcAft>
                          <a:spcPts val="0"/>
                        </a:spcAft>
                        <a:buClr>
                          <a:schemeClr val="dk1"/>
                        </a:buClr>
                        <a:buSzPts val="800"/>
                        <a:buFont typeface="Arial"/>
                        <a:buNone/>
                      </a:pPr>
                      <a:r>
                        <a:t/>
                      </a:r>
                      <a:endParaRPr sz="800" u="none" cap="none" strike="noStrike">
                        <a:latin typeface="Arial"/>
                        <a:ea typeface="Arial"/>
                        <a:cs typeface="Arial"/>
                        <a:sym typeface="Arial"/>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(일반회원) 조회 및 상세 조회, 영상 다운로드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(연계회원) 조회 및 상세 조회, 영상 다운로드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(관리자) 모든 기능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(비회원) 조회 및 상세 조회, 영상 다운로드 가능</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페이지네이션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동영상  미리보기 기능</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(수정) 기존 영상 조회 기능, 새 동영상 미리보기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575" name="Google Shape;575;p19"/>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교육자료 (영상 교육자료 게시판)</a:t>
            </a:r>
            <a:endParaRPr/>
          </a:p>
        </p:txBody>
      </p:sp>
      <p:sp>
        <p:nvSpPr>
          <p:cNvPr id="576" name="Google Shape;576;p19"/>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11</a:t>
            </a:r>
            <a:endParaRPr/>
          </a:p>
        </p:txBody>
      </p:sp>
      <p:pic>
        <p:nvPicPr>
          <p:cNvPr descr="그림 1" id="577" name="Google Shape;577;p19"/>
          <p:cNvPicPr preferRelativeResize="0"/>
          <p:nvPr/>
        </p:nvPicPr>
        <p:blipFill rotWithShape="1">
          <a:blip r:embed="rId3">
            <a:alphaModFix/>
          </a:blip>
          <a:srcRect b="0" l="0" r="0" t="0"/>
          <a:stretch/>
        </p:blipFill>
        <p:spPr>
          <a:xfrm>
            <a:off x="313517" y="2347778"/>
            <a:ext cx="4510231" cy="3510674"/>
          </a:xfrm>
          <a:prstGeom prst="rect">
            <a:avLst/>
          </a:prstGeom>
          <a:noFill/>
          <a:ln>
            <a:noFill/>
          </a:ln>
        </p:spPr>
      </p:pic>
      <p:pic>
        <p:nvPicPr>
          <p:cNvPr descr="그림 2" id="578" name="Google Shape;578;p19"/>
          <p:cNvPicPr preferRelativeResize="0"/>
          <p:nvPr/>
        </p:nvPicPr>
        <p:blipFill rotWithShape="1">
          <a:blip r:embed="rId4">
            <a:alphaModFix/>
          </a:blip>
          <a:srcRect b="0" l="0" r="0" t="0"/>
          <a:stretch/>
        </p:blipFill>
        <p:spPr>
          <a:xfrm>
            <a:off x="4825329" y="2635133"/>
            <a:ext cx="3558928" cy="2415241"/>
          </a:xfrm>
          <a:prstGeom prst="rect">
            <a:avLst/>
          </a:prstGeom>
          <a:noFill/>
          <a:ln>
            <a:noFill/>
          </a:ln>
        </p:spPr>
      </p:pic>
      <p:pic>
        <p:nvPicPr>
          <p:cNvPr descr="그림 5" id="579" name="Google Shape;579;p19"/>
          <p:cNvPicPr preferRelativeResize="0"/>
          <p:nvPr/>
        </p:nvPicPr>
        <p:blipFill rotWithShape="1">
          <a:blip r:embed="rId5">
            <a:alphaModFix/>
          </a:blip>
          <a:srcRect b="0" l="0" r="0" t="0"/>
          <a:stretch/>
        </p:blipFill>
        <p:spPr>
          <a:xfrm>
            <a:off x="4763303" y="4621248"/>
            <a:ext cx="3701936" cy="1670860"/>
          </a:xfrm>
          <a:prstGeom prst="rect">
            <a:avLst/>
          </a:prstGeom>
          <a:noFill/>
          <a:ln>
            <a:noFill/>
          </a:ln>
        </p:spPr>
      </p:pic>
      <p:sp>
        <p:nvSpPr>
          <p:cNvPr id="580" name="Google Shape;580;p19"/>
          <p:cNvSpPr/>
          <p:nvPr/>
        </p:nvSpPr>
        <p:spPr>
          <a:xfrm>
            <a:off x="1378483" y="5456677"/>
            <a:ext cx="2374367" cy="496448"/>
          </a:xfrm>
          <a:prstGeom prst="roundRect">
            <a:avLst>
              <a:gd fmla="val 16667" name="adj"/>
            </a:avLst>
          </a:prstGeom>
          <a:noFill/>
          <a:ln cap="flat" cmpd="sng" w="317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81" name="Google Shape;581;p19"/>
          <p:cNvGrpSpPr/>
          <p:nvPr/>
        </p:nvGrpSpPr>
        <p:grpSpPr>
          <a:xfrm>
            <a:off x="1177465" y="5347456"/>
            <a:ext cx="344892" cy="370842"/>
            <a:chOff x="0" y="-1"/>
            <a:chExt cx="344890" cy="370841"/>
          </a:xfrm>
        </p:grpSpPr>
        <p:sp>
          <p:nvSpPr>
            <p:cNvPr id="582" name="Google Shape;582;p19"/>
            <p:cNvSpPr/>
            <p:nvPr/>
          </p:nvSpPr>
          <p:spPr>
            <a:xfrm>
              <a:off x="0" y="15023"/>
              <a:ext cx="344890" cy="340795"/>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3" name="Google Shape;583;p19"/>
            <p:cNvSpPr txBox="1"/>
            <p:nvPr/>
          </p:nvSpPr>
          <p:spPr>
            <a:xfrm>
              <a:off x="110515" y="-1"/>
              <a:ext cx="12386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sp>
        <p:nvSpPr>
          <p:cNvPr id="584" name="Google Shape;584;p19"/>
          <p:cNvSpPr/>
          <p:nvPr/>
        </p:nvSpPr>
        <p:spPr>
          <a:xfrm>
            <a:off x="5441950" y="4621248"/>
            <a:ext cx="2343728" cy="1237203"/>
          </a:xfrm>
          <a:custGeom>
            <a:rect b="b" l="l" r="r" t="t"/>
            <a:pathLst>
              <a:path extrusionOk="0" h="21391" w="21391">
                <a:moveTo>
                  <a:pt x="0" y="2356"/>
                </a:moveTo>
                <a:cubicBezTo>
                  <a:pt x="0" y="341"/>
                  <a:pt x="60" y="112"/>
                  <a:pt x="1103" y="112"/>
                </a:cubicBezTo>
                <a:lnTo>
                  <a:pt x="20441" y="0"/>
                </a:lnTo>
                <a:cubicBezTo>
                  <a:pt x="21484" y="0"/>
                  <a:pt x="21370" y="117"/>
                  <a:pt x="21370" y="2131"/>
                </a:cubicBezTo>
                <a:cubicBezTo>
                  <a:pt x="21379" y="7463"/>
                  <a:pt x="21360" y="13243"/>
                  <a:pt x="21370" y="18575"/>
                </a:cubicBezTo>
                <a:cubicBezTo>
                  <a:pt x="21370" y="20589"/>
                  <a:pt x="21600" y="21380"/>
                  <a:pt x="20558" y="21380"/>
                </a:cubicBezTo>
                <a:cubicBezTo>
                  <a:pt x="10798" y="20949"/>
                  <a:pt x="11443" y="21473"/>
                  <a:pt x="1161" y="21380"/>
                </a:cubicBezTo>
                <a:cubicBezTo>
                  <a:pt x="118" y="21380"/>
                  <a:pt x="58" y="21600"/>
                  <a:pt x="58" y="19585"/>
                </a:cubicBezTo>
                <a:cubicBezTo>
                  <a:pt x="39" y="13730"/>
                  <a:pt x="19" y="8211"/>
                  <a:pt x="0" y="2356"/>
                </a:cubicBezTo>
                <a:close/>
              </a:path>
            </a:pathLst>
          </a:custGeom>
          <a:blipFill rotWithShape="1">
            <a:blip r:embed="rId6">
              <a:alphaModFix/>
            </a:blip>
            <a:stretch>
              <a:fillRect b="0" l="0" r="0" t="0"/>
            </a:stretch>
          </a:blip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585" name="Google Shape;585;p19"/>
          <p:cNvGrpSpPr/>
          <p:nvPr/>
        </p:nvGrpSpPr>
        <p:grpSpPr>
          <a:xfrm>
            <a:off x="5289491" y="4435828"/>
            <a:ext cx="330262" cy="370842"/>
            <a:chOff x="0" y="0"/>
            <a:chExt cx="330261" cy="370841"/>
          </a:xfrm>
        </p:grpSpPr>
        <p:sp>
          <p:nvSpPr>
            <p:cNvPr id="586" name="Google Shape;586;p19"/>
            <p:cNvSpPr/>
            <p:nvPr/>
          </p:nvSpPr>
          <p:spPr>
            <a:xfrm>
              <a:off x="0" y="21105"/>
              <a:ext cx="330261" cy="328630"/>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7" name="Google Shape;587;p19"/>
            <p:cNvSpPr txBox="1"/>
            <p:nvPr/>
          </p:nvSpPr>
          <p:spPr>
            <a:xfrm>
              <a:off x="108372" y="0"/>
              <a:ext cx="113515"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Picture 2" id="92" name="Google Shape;92;p2"/>
          <p:cNvPicPr preferRelativeResize="0"/>
          <p:nvPr/>
        </p:nvPicPr>
        <p:blipFill rotWithShape="1">
          <a:blip r:embed="rId3">
            <a:alphaModFix/>
          </a:blip>
          <a:srcRect b="0" l="0" r="0" t="0"/>
          <a:stretch/>
        </p:blipFill>
        <p:spPr>
          <a:xfrm>
            <a:off x="84502" y="103447"/>
            <a:ext cx="12022996" cy="6596610"/>
          </a:xfrm>
          <a:prstGeom prst="rect">
            <a:avLst/>
          </a:prstGeom>
          <a:noFill/>
          <a:ln>
            <a:noFill/>
          </a:ln>
        </p:spPr>
      </p:pic>
      <p:pic>
        <p:nvPicPr>
          <p:cNvPr descr="Picture 3" id="93" name="Google Shape;93;p2"/>
          <p:cNvPicPr preferRelativeResize="0"/>
          <p:nvPr/>
        </p:nvPicPr>
        <p:blipFill rotWithShape="1">
          <a:blip r:embed="rId4">
            <a:alphaModFix/>
          </a:blip>
          <a:srcRect b="0" l="0" r="0" t="0"/>
          <a:stretch/>
        </p:blipFill>
        <p:spPr>
          <a:xfrm>
            <a:off x="770467" y="2187167"/>
            <a:ext cx="10659534" cy="16934"/>
          </a:xfrm>
          <a:prstGeom prst="rect">
            <a:avLst/>
          </a:prstGeom>
          <a:noFill/>
          <a:ln>
            <a:noFill/>
          </a:ln>
        </p:spPr>
      </p:pic>
      <p:sp>
        <p:nvSpPr>
          <p:cNvPr id="94" name="Google Shape;94;p2"/>
          <p:cNvSpPr txBox="1"/>
          <p:nvPr/>
        </p:nvSpPr>
        <p:spPr>
          <a:xfrm>
            <a:off x="4275666" y="1184941"/>
            <a:ext cx="3640668" cy="940577"/>
          </a:xfrm>
          <a:prstGeom prst="rect">
            <a:avLst/>
          </a:prstGeom>
          <a:noFill/>
          <a:ln>
            <a:noFill/>
          </a:ln>
        </p:spPr>
        <p:txBody>
          <a:bodyPr anchorCtr="0" anchor="ctr" bIns="0" lIns="0" spcFirstLastPara="1" rIns="0" wrap="square" tIns="0">
            <a:spAutoFit/>
          </a:bodyPr>
          <a:lstStyle/>
          <a:p>
            <a:pPr indent="0" lvl="0" marL="0" marR="0" rtl="0" algn="ctr">
              <a:lnSpc>
                <a:spcPct val="87980"/>
              </a:lnSpc>
              <a:spcBef>
                <a:spcPts val="0"/>
              </a:spcBef>
              <a:spcAft>
                <a:spcPts val="0"/>
              </a:spcAft>
              <a:buClr>
                <a:srgbClr val="FFFFFF"/>
              </a:buClr>
              <a:buSzPts val="5800"/>
              <a:buFont typeface="Arial"/>
              <a:buNone/>
            </a:pPr>
            <a:r>
              <a:rPr b="0" i="0" lang="en-US" sz="5800" u="none" cap="none" strike="noStrike">
                <a:solidFill>
                  <a:srgbClr val="FFFFFF"/>
                </a:solidFill>
                <a:latin typeface="Arial"/>
                <a:ea typeface="Arial"/>
                <a:cs typeface="Arial"/>
                <a:sym typeface="Arial"/>
              </a:rPr>
              <a:t>목차 소개</a:t>
            </a:r>
            <a:endParaRPr/>
          </a:p>
        </p:txBody>
      </p:sp>
      <p:pic>
        <p:nvPicPr>
          <p:cNvPr descr="Picture 5" id="95" name="Google Shape;95;p2"/>
          <p:cNvPicPr preferRelativeResize="0"/>
          <p:nvPr/>
        </p:nvPicPr>
        <p:blipFill rotWithShape="1">
          <a:blip r:embed="rId5">
            <a:alphaModFix/>
          </a:blip>
          <a:srcRect b="0" l="0" r="0" t="0"/>
          <a:stretch/>
        </p:blipFill>
        <p:spPr>
          <a:xfrm rot="5400000">
            <a:off x="1278467" y="3881292"/>
            <a:ext cx="584201" cy="16934"/>
          </a:xfrm>
          <a:prstGeom prst="rect">
            <a:avLst/>
          </a:prstGeom>
          <a:noFill/>
          <a:ln>
            <a:noFill/>
          </a:ln>
        </p:spPr>
      </p:pic>
      <p:sp>
        <p:nvSpPr>
          <p:cNvPr id="96" name="Google Shape;96;p2"/>
          <p:cNvSpPr txBox="1"/>
          <p:nvPr/>
        </p:nvSpPr>
        <p:spPr>
          <a:xfrm>
            <a:off x="1761066" y="3579347"/>
            <a:ext cx="1947334" cy="241940"/>
          </a:xfrm>
          <a:prstGeom prst="rect">
            <a:avLst/>
          </a:prstGeom>
          <a:noFill/>
          <a:ln>
            <a:noFill/>
          </a:ln>
        </p:spPr>
        <p:txBody>
          <a:bodyPr anchorCtr="0" anchor="ctr" bIns="0" lIns="0" spcFirstLastPara="1" rIns="0" wrap="square" tIns="0">
            <a:spAutoFit/>
          </a:bodyPr>
          <a:lstStyle/>
          <a:p>
            <a:pPr indent="0" lvl="0" marL="0" marR="0" rtl="0" algn="l">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간트차트(일정관리표)</a:t>
            </a:r>
            <a:endParaRPr/>
          </a:p>
        </p:txBody>
      </p:sp>
      <p:sp>
        <p:nvSpPr>
          <p:cNvPr id="97" name="Google Shape;97;p2"/>
          <p:cNvSpPr txBox="1"/>
          <p:nvPr/>
        </p:nvSpPr>
        <p:spPr>
          <a:xfrm>
            <a:off x="736600" y="3601892"/>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04</a:t>
            </a:r>
            <a:endParaRPr/>
          </a:p>
        </p:txBody>
      </p:sp>
      <p:pic>
        <p:nvPicPr>
          <p:cNvPr descr="Picture 10" id="98" name="Google Shape;98;p2"/>
          <p:cNvPicPr preferRelativeResize="0"/>
          <p:nvPr/>
        </p:nvPicPr>
        <p:blipFill rotWithShape="1">
          <a:blip r:embed="rId5">
            <a:alphaModFix/>
          </a:blip>
          <a:srcRect b="0" l="0" r="0" t="0"/>
          <a:stretch/>
        </p:blipFill>
        <p:spPr>
          <a:xfrm rot="5400000">
            <a:off x="9033933" y="3881292"/>
            <a:ext cx="584201" cy="16934"/>
          </a:xfrm>
          <a:prstGeom prst="rect">
            <a:avLst/>
          </a:prstGeom>
          <a:noFill/>
          <a:ln>
            <a:noFill/>
          </a:ln>
        </p:spPr>
      </p:pic>
      <p:sp>
        <p:nvSpPr>
          <p:cNvPr id="99" name="Google Shape;99;p2"/>
          <p:cNvSpPr txBox="1"/>
          <p:nvPr/>
        </p:nvSpPr>
        <p:spPr>
          <a:xfrm>
            <a:off x="8500533" y="3597658"/>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06</a:t>
            </a:r>
            <a:endParaRPr/>
          </a:p>
        </p:txBody>
      </p:sp>
      <p:sp>
        <p:nvSpPr>
          <p:cNvPr id="100" name="Google Shape;100;p2"/>
          <p:cNvSpPr txBox="1"/>
          <p:nvPr/>
        </p:nvSpPr>
        <p:spPr>
          <a:xfrm>
            <a:off x="296180" y="261503"/>
            <a:ext cx="1202268" cy="174883"/>
          </a:xfrm>
          <a:prstGeom prst="rect">
            <a:avLst/>
          </a:prstGeom>
          <a:noFill/>
          <a:ln>
            <a:noFill/>
          </a:ln>
        </p:spPr>
        <p:txBody>
          <a:bodyPr anchorCtr="0" anchor="ctr" bIns="0" lIns="0" spcFirstLastPara="1" rIns="0" wrap="square" tIns="0">
            <a:spAutoFit/>
          </a:bodyPr>
          <a:lstStyle/>
          <a:p>
            <a:pPr indent="0" lvl="0" marL="0" marR="0" rtl="0" algn="ctr">
              <a:lnSpc>
                <a:spcPct val="119519"/>
              </a:lnSpc>
              <a:spcBef>
                <a:spcPts val="0"/>
              </a:spcBef>
              <a:spcAft>
                <a:spcPts val="0"/>
              </a:spcAft>
              <a:buClr>
                <a:srgbClr val="FFFFFF"/>
              </a:buClr>
              <a:buSzPts val="1100"/>
              <a:buFont typeface="Arial"/>
              <a:buNone/>
            </a:pPr>
            <a:r>
              <a:rPr b="1" i="0" lang="en-US" sz="1100" u="none" cap="none" strike="noStrike">
                <a:solidFill>
                  <a:srgbClr val="FFFFFF"/>
                </a:solidFill>
                <a:latin typeface="Arial"/>
                <a:ea typeface="Arial"/>
                <a:cs typeface="Arial"/>
                <a:sym typeface="Arial"/>
              </a:rPr>
              <a:t>Project 3조</a:t>
            </a:r>
            <a:endParaRPr/>
          </a:p>
        </p:txBody>
      </p:sp>
      <p:pic>
        <p:nvPicPr>
          <p:cNvPr descr="Picture 17" id="101" name="Google Shape;101;p2"/>
          <p:cNvPicPr preferRelativeResize="0"/>
          <p:nvPr/>
        </p:nvPicPr>
        <p:blipFill rotWithShape="1">
          <a:blip r:embed="rId5">
            <a:alphaModFix/>
          </a:blip>
          <a:srcRect b="0" l="0" r="0" t="0"/>
          <a:stretch/>
        </p:blipFill>
        <p:spPr>
          <a:xfrm rot="5400000">
            <a:off x="5156200" y="3881292"/>
            <a:ext cx="584200" cy="16934"/>
          </a:xfrm>
          <a:prstGeom prst="rect">
            <a:avLst/>
          </a:prstGeom>
          <a:noFill/>
          <a:ln>
            <a:noFill/>
          </a:ln>
        </p:spPr>
      </p:pic>
      <p:sp>
        <p:nvSpPr>
          <p:cNvPr id="102" name="Google Shape;102;p2"/>
          <p:cNvSpPr txBox="1"/>
          <p:nvPr/>
        </p:nvSpPr>
        <p:spPr>
          <a:xfrm>
            <a:off x="5638801" y="3567918"/>
            <a:ext cx="1947334" cy="472230"/>
          </a:xfrm>
          <a:prstGeom prst="rect">
            <a:avLst/>
          </a:prstGeom>
          <a:noFill/>
          <a:ln>
            <a:noFill/>
          </a:ln>
        </p:spPr>
        <p:txBody>
          <a:bodyPr anchorCtr="0" anchor="ctr" bIns="0" lIns="0" spcFirstLastPara="1" rIns="0" wrap="square" tIns="0">
            <a:spAutoFit/>
          </a:bodyPr>
          <a:lstStyle/>
          <a:p>
            <a:pPr indent="0" lvl="0" marL="0" marR="0" rtl="0" algn="l">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요구사항 정의서 &amp;</a:t>
            </a:r>
            <a:endParaRPr/>
          </a:p>
          <a:p>
            <a:pPr indent="0" lvl="0" marL="0" marR="0" rtl="0" algn="l">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정책정의서</a:t>
            </a:r>
            <a:endParaRPr/>
          </a:p>
        </p:txBody>
      </p:sp>
      <p:sp>
        <p:nvSpPr>
          <p:cNvPr id="103" name="Google Shape;103;p2"/>
          <p:cNvSpPr txBox="1"/>
          <p:nvPr/>
        </p:nvSpPr>
        <p:spPr>
          <a:xfrm>
            <a:off x="4614333" y="3597658"/>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05</a:t>
            </a:r>
            <a:endParaRPr/>
          </a:p>
        </p:txBody>
      </p:sp>
      <p:pic>
        <p:nvPicPr>
          <p:cNvPr descr="Picture 22" id="104" name="Google Shape;104;p2"/>
          <p:cNvPicPr preferRelativeResize="0"/>
          <p:nvPr/>
        </p:nvPicPr>
        <p:blipFill rotWithShape="1">
          <a:blip r:embed="rId5">
            <a:alphaModFix/>
          </a:blip>
          <a:srcRect b="0" l="0" r="0" t="0"/>
          <a:stretch/>
        </p:blipFill>
        <p:spPr>
          <a:xfrm rot="5400000">
            <a:off x="1278467" y="4809854"/>
            <a:ext cx="584201" cy="16934"/>
          </a:xfrm>
          <a:prstGeom prst="rect">
            <a:avLst/>
          </a:prstGeom>
          <a:noFill/>
          <a:ln>
            <a:noFill/>
          </a:ln>
        </p:spPr>
      </p:pic>
      <p:sp>
        <p:nvSpPr>
          <p:cNvPr id="105" name="Google Shape;105;p2"/>
          <p:cNvSpPr txBox="1"/>
          <p:nvPr/>
        </p:nvSpPr>
        <p:spPr>
          <a:xfrm>
            <a:off x="9004089" y="3593465"/>
            <a:ext cx="1947334" cy="241301"/>
          </a:xfrm>
          <a:prstGeom prst="rect">
            <a:avLst/>
          </a:prstGeom>
          <a:noFill/>
          <a:ln>
            <a:noFill/>
          </a:ln>
        </p:spPr>
        <p:txBody>
          <a:bodyPr anchorCtr="0" anchor="ctr" bIns="0" lIns="0" spcFirstLastPara="1" rIns="0" wrap="square" tIns="0">
            <a:spAutoFit/>
          </a:bodyPr>
          <a:lstStyle/>
          <a:p>
            <a:pPr indent="0" lvl="0" marL="0" marR="0" rtl="0" algn="ctr">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유즈케이스</a:t>
            </a:r>
            <a:endParaRPr/>
          </a:p>
        </p:txBody>
      </p:sp>
      <p:sp>
        <p:nvSpPr>
          <p:cNvPr id="106" name="Google Shape;106;p2"/>
          <p:cNvSpPr txBox="1"/>
          <p:nvPr/>
        </p:nvSpPr>
        <p:spPr>
          <a:xfrm>
            <a:off x="736600" y="4526220"/>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07</a:t>
            </a:r>
            <a:endParaRPr/>
          </a:p>
        </p:txBody>
      </p:sp>
      <p:pic>
        <p:nvPicPr>
          <p:cNvPr descr="Picture 27" id="107" name="Google Shape;107;p2"/>
          <p:cNvPicPr preferRelativeResize="0"/>
          <p:nvPr/>
        </p:nvPicPr>
        <p:blipFill rotWithShape="1">
          <a:blip r:embed="rId5">
            <a:alphaModFix/>
          </a:blip>
          <a:srcRect b="0" l="0" r="0" t="0"/>
          <a:stretch/>
        </p:blipFill>
        <p:spPr>
          <a:xfrm rot="5400000">
            <a:off x="9033933" y="4809854"/>
            <a:ext cx="584201" cy="16934"/>
          </a:xfrm>
          <a:prstGeom prst="rect">
            <a:avLst/>
          </a:prstGeom>
          <a:noFill/>
          <a:ln>
            <a:noFill/>
          </a:ln>
        </p:spPr>
      </p:pic>
      <p:sp>
        <p:nvSpPr>
          <p:cNvPr id="108" name="Google Shape;108;p2"/>
          <p:cNvSpPr txBox="1"/>
          <p:nvPr/>
        </p:nvSpPr>
        <p:spPr>
          <a:xfrm>
            <a:off x="5648326" y="4514579"/>
            <a:ext cx="1947334" cy="228601"/>
          </a:xfrm>
          <a:prstGeom prst="rect">
            <a:avLst/>
          </a:prstGeom>
          <a:noFill/>
          <a:ln>
            <a:noFill/>
          </a:ln>
        </p:spPr>
        <p:txBody>
          <a:bodyPr anchorCtr="0" anchor="ctr" bIns="0" lIns="0" spcFirstLastPara="1" rIns="0" wrap="square" tIns="0">
            <a:spAutoFit/>
          </a:bodyPr>
          <a:lstStyle/>
          <a:p>
            <a:pPr indent="0" lvl="0" marL="0" marR="0" rtl="0" algn="l">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EXERD</a:t>
            </a:r>
            <a:endParaRPr/>
          </a:p>
        </p:txBody>
      </p:sp>
      <p:sp>
        <p:nvSpPr>
          <p:cNvPr id="109" name="Google Shape;109;p2"/>
          <p:cNvSpPr txBox="1"/>
          <p:nvPr/>
        </p:nvSpPr>
        <p:spPr>
          <a:xfrm>
            <a:off x="8500533" y="4526220"/>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09</a:t>
            </a:r>
            <a:endParaRPr/>
          </a:p>
        </p:txBody>
      </p:sp>
      <p:pic>
        <p:nvPicPr>
          <p:cNvPr descr="Picture 32" id="110" name="Google Shape;110;p2"/>
          <p:cNvPicPr preferRelativeResize="0"/>
          <p:nvPr/>
        </p:nvPicPr>
        <p:blipFill rotWithShape="1">
          <a:blip r:embed="rId5">
            <a:alphaModFix/>
          </a:blip>
          <a:srcRect b="0" l="0" r="0" t="0"/>
          <a:stretch/>
        </p:blipFill>
        <p:spPr>
          <a:xfrm rot="5400000">
            <a:off x="5156200" y="4809854"/>
            <a:ext cx="584200" cy="16934"/>
          </a:xfrm>
          <a:prstGeom prst="rect">
            <a:avLst/>
          </a:prstGeom>
          <a:noFill/>
          <a:ln>
            <a:noFill/>
          </a:ln>
        </p:spPr>
      </p:pic>
      <p:sp>
        <p:nvSpPr>
          <p:cNvPr id="111" name="Google Shape;111;p2"/>
          <p:cNvSpPr txBox="1"/>
          <p:nvPr/>
        </p:nvSpPr>
        <p:spPr>
          <a:xfrm>
            <a:off x="1763836" y="4508229"/>
            <a:ext cx="1947334" cy="241301"/>
          </a:xfrm>
          <a:prstGeom prst="rect">
            <a:avLst/>
          </a:prstGeom>
          <a:noFill/>
          <a:ln>
            <a:noFill/>
          </a:ln>
        </p:spPr>
        <p:txBody>
          <a:bodyPr anchorCtr="0" anchor="ctr" bIns="0" lIns="0" spcFirstLastPara="1" rIns="0" wrap="square" tIns="0">
            <a:spAutoFit/>
          </a:bodyPr>
          <a:lstStyle/>
          <a:p>
            <a:pPr indent="0" lvl="0" marL="0" marR="0" rtl="0" algn="l">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시퀀스다이어그램</a:t>
            </a:r>
            <a:endParaRPr/>
          </a:p>
        </p:txBody>
      </p:sp>
      <p:sp>
        <p:nvSpPr>
          <p:cNvPr id="112" name="Google Shape;112;p2"/>
          <p:cNvSpPr txBox="1"/>
          <p:nvPr/>
        </p:nvSpPr>
        <p:spPr>
          <a:xfrm>
            <a:off x="4614333" y="4526220"/>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08</a:t>
            </a:r>
            <a:endParaRPr/>
          </a:p>
        </p:txBody>
      </p:sp>
      <p:pic>
        <p:nvPicPr>
          <p:cNvPr descr="Picture 36" id="113" name="Google Shape;113;p2"/>
          <p:cNvPicPr preferRelativeResize="0"/>
          <p:nvPr/>
        </p:nvPicPr>
        <p:blipFill rotWithShape="1">
          <a:blip r:embed="rId6">
            <a:alphaModFix/>
          </a:blip>
          <a:srcRect b="0" l="0" r="0" t="0"/>
          <a:stretch/>
        </p:blipFill>
        <p:spPr>
          <a:xfrm rot="5400000">
            <a:off x="5867400" y="-414871"/>
            <a:ext cx="457200" cy="2514601"/>
          </a:xfrm>
          <a:prstGeom prst="rect">
            <a:avLst/>
          </a:prstGeom>
          <a:noFill/>
          <a:ln>
            <a:noFill/>
          </a:ln>
        </p:spPr>
      </p:pic>
      <p:sp>
        <p:nvSpPr>
          <p:cNvPr id="114" name="Google Shape;114;p2"/>
          <p:cNvSpPr txBox="1"/>
          <p:nvPr/>
        </p:nvSpPr>
        <p:spPr>
          <a:xfrm>
            <a:off x="9064900" y="260045"/>
            <a:ext cx="2880489" cy="177801"/>
          </a:xfrm>
          <a:prstGeom prst="rect">
            <a:avLst/>
          </a:prstGeom>
          <a:noFill/>
          <a:ln>
            <a:noFill/>
          </a:ln>
        </p:spPr>
        <p:txBody>
          <a:bodyPr anchorCtr="0" anchor="ctr" bIns="0" lIns="0" spcFirstLastPara="1" rIns="0" wrap="square" tIns="0">
            <a:spAutoFit/>
          </a:bodyPr>
          <a:lstStyle/>
          <a:p>
            <a:pPr indent="0" lvl="0" marL="0" marR="0" rtl="0" algn="just">
              <a:lnSpc>
                <a:spcPct val="101259"/>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https://github.com/EODOHA/schoolMeal</a:t>
            </a:r>
            <a:endParaRPr/>
          </a:p>
        </p:txBody>
      </p:sp>
      <p:sp>
        <p:nvSpPr>
          <p:cNvPr id="115" name="Google Shape;115;p2"/>
          <p:cNvSpPr txBox="1"/>
          <p:nvPr/>
        </p:nvSpPr>
        <p:spPr>
          <a:xfrm>
            <a:off x="4240729" y="760964"/>
            <a:ext cx="3710540" cy="243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2024  Portfolio Project</a:t>
            </a:r>
            <a:endParaRPr/>
          </a:p>
        </p:txBody>
      </p:sp>
      <p:pic>
        <p:nvPicPr>
          <p:cNvPr descr="Picture 5" id="116" name="Google Shape;116;p2"/>
          <p:cNvPicPr preferRelativeResize="0"/>
          <p:nvPr/>
        </p:nvPicPr>
        <p:blipFill rotWithShape="1">
          <a:blip r:embed="rId5">
            <a:alphaModFix/>
          </a:blip>
          <a:srcRect b="0" l="0" r="0" t="0"/>
          <a:stretch/>
        </p:blipFill>
        <p:spPr>
          <a:xfrm rot="5400000">
            <a:off x="1278467" y="2918299"/>
            <a:ext cx="584201" cy="16934"/>
          </a:xfrm>
          <a:prstGeom prst="rect">
            <a:avLst/>
          </a:prstGeom>
          <a:noFill/>
          <a:ln>
            <a:noFill/>
          </a:ln>
        </p:spPr>
      </p:pic>
      <p:sp>
        <p:nvSpPr>
          <p:cNvPr id="117" name="Google Shape;117;p2"/>
          <p:cNvSpPr txBox="1"/>
          <p:nvPr/>
        </p:nvSpPr>
        <p:spPr>
          <a:xfrm>
            <a:off x="1761066" y="2606830"/>
            <a:ext cx="1947334" cy="241940"/>
          </a:xfrm>
          <a:prstGeom prst="rect">
            <a:avLst/>
          </a:prstGeom>
          <a:noFill/>
          <a:ln>
            <a:noFill/>
          </a:ln>
        </p:spPr>
        <p:txBody>
          <a:bodyPr anchorCtr="0" anchor="ctr" bIns="0" lIns="0" spcFirstLastPara="1" rIns="0" wrap="square" tIns="0">
            <a:spAutoFit/>
          </a:bodyPr>
          <a:lstStyle/>
          <a:p>
            <a:pPr indent="0" lvl="0" marL="0" marR="0" rtl="0" algn="l">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프로젝트 개요</a:t>
            </a:r>
            <a:endParaRPr/>
          </a:p>
        </p:txBody>
      </p:sp>
      <p:sp>
        <p:nvSpPr>
          <p:cNvPr id="118" name="Google Shape;118;p2"/>
          <p:cNvSpPr txBox="1"/>
          <p:nvPr/>
        </p:nvSpPr>
        <p:spPr>
          <a:xfrm>
            <a:off x="736600" y="2638899"/>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01</a:t>
            </a:r>
            <a:endParaRPr/>
          </a:p>
        </p:txBody>
      </p:sp>
      <p:pic>
        <p:nvPicPr>
          <p:cNvPr descr="Picture 10" id="119" name="Google Shape;119;p2"/>
          <p:cNvPicPr preferRelativeResize="0"/>
          <p:nvPr/>
        </p:nvPicPr>
        <p:blipFill rotWithShape="1">
          <a:blip r:embed="rId5">
            <a:alphaModFix/>
          </a:blip>
          <a:srcRect b="0" l="0" r="0" t="0"/>
          <a:stretch/>
        </p:blipFill>
        <p:spPr>
          <a:xfrm rot="5400000">
            <a:off x="9033933" y="2918299"/>
            <a:ext cx="584201" cy="16934"/>
          </a:xfrm>
          <a:prstGeom prst="rect">
            <a:avLst/>
          </a:prstGeom>
          <a:noFill/>
          <a:ln>
            <a:noFill/>
          </a:ln>
        </p:spPr>
      </p:pic>
      <p:sp>
        <p:nvSpPr>
          <p:cNvPr id="120" name="Google Shape;120;p2"/>
          <p:cNvSpPr txBox="1"/>
          <p:nvPr/>
        </p:nvSpPr>
        <p:spPr>
          <a:xfrm>
            <a:off x="9516533" y="2606830"/>
            <a:ext cx="1947334" cy="241940"/>
          </a:xfrm>
          <a:prstGeom prst="rect">
            <a:avLst/>
          </a:prstGeom>
          <a:noFill/>
          <a:ln>
            <a:noFill/>
          </a:ln>
        </p:spPr>
        <p:txBody>
          <a:bodyPr anchorCtr="0" anchor="ctr" bIns="0" lIns="0" spcFirstLastPara="1" rIns="0" wrap="square" tIns="0">
            <a:spAutoFit/>
          </a:bodyPr>
          <a:lstStyle/>
          <a:p>
            <a:pPr indent="0" lvl="0" marL="0" marR="0" rtl="0" algn="l">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화면 정의서</a:t>
            </a:r>
            <a:endParaRPr/>
          </a:p>
        </p:txBody>
      </p:sp>
      <p:sp>
        <p:nvSpPr>
          <p:cNvPr id="121" name="Google Shape;121;p2"/>
          <p:cNvSpPr txBox="1"/>
          <p:nvPr/>
        </p:nvSpPr>
        <p:spPr>
          <a:xfrm>
            <a:off x="8500533" y="2634666"/>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03</a:t>
            </a:r>
            <a:endParaRPr/>
          </a:p>
        </p:txBody>
      </p:sp>
      <p:pic>
        <p:nvPicPr>
          <p:cNvPr descr="Picture 17" id="122" name="Google Shape;122;p2"/>
          <p:cNvPicPr preferRelativeResize="0"/>
          <p:nvPr/>
        </p:nvPicPr>
        <p:blipFill rotWithShape="1">
          <a:blip r:embed="rId5">
            <a:alphaModFix/>
          </a:blip>
          <a:srcRect b="0" l="0" r="0" t="0"/>
          <a:stretch/>
        </p:blipFill>
        <p:spPr>
          <a:xfrm rot="5400000">
            <a:off x="5156200" y="2918299"/>
            <a:ext cx="584200" cy="16934"/>
          </a:xfrm>
          <a:prstGeom prst="rect">
            <a:avLst/>
          </a:prstGeom>
          <a:noFill/>
          <a:ln>
            <a:noFill/>
          </a:ln>
        </p:spPr>
      </p:pic>
      <p:sp>
        <p:nvSpPr>
          <p:cNvPr id="123" name="Google Shape;123;p2"/>
          <p:cNvSpPr txBox="1"/>
          <p:nvPr/>
        </p:nvSpPr>
        <p:spPr>
          <a:xfrm>
            <a:off x="5638801" y="2607149"/>
            <a:ext cx="1947334" cy="241301"/>
          </a:xfrm>
          <a:prstGeom prst="rect">
            <a:avLst/>
          </a:prstGeom>
          <a:noFill/>
          <a:ln>
            <a:noFill/>
          </a:ln>
        </p:spPr>
        <p:txBody>
          <a:bodyPr anchorCtr="0" anchor="ctr" bIns="0" lIns="0" spcFirstLastPara="1" rIns="0" wrap="square" tIns="0">
            <a:spAutoFit/>
          </a:bodyPr>
          <a:lstStyle/>
          <a:p>
            <a:pPr indent="0" lvl="0" marL="0" marR="0" rtl="0" algn="l">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개발환경</a:t>
            </a:r>
            <a:endParaRPr/>
          </a:p>
        </p:txBody>
      </p:sp>
      <p:sp>
        <p:nvSpPr>
          <p:cNvPr id="124" name="Google Shape;124;p2"/>
          <p:cNvSpPr txBox="1"/>
          <p:nvPr/>
        </p:nvSpPr>
        <p:spPr>
          <a:xfrm>
            <a:off x="4614333" y="2634666"/>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02</a:t>
            </a:r>
            <a:endParaRPr/>
          </a:p>
        </p:txBody>
      </p:sp>
      <p:pic>
        <p:nvPicPr>
          <p:cNvPr descr="Picture 5" id="125" name="Google Shape;125;p2"/>
          <p:cNvPicPr preferRelativeResize="0"/>
          <p:nvPr/>
        </p:nvPicPr>
        <p:blipFill rotWithShape="1">
          <a:blip r:embed="rId5">
            <a:alphaModFix/>
          </a:blip>
          <a:srcRect b="0" l="0" r="0" t="0"/>
          <a:stretch/>
        </p:blipFill>
        <p:spPr>
          <a:xfrm rot="5400000">
            <a:off x="1278467" y="5775728"/>
            <a:ext cx="584201" cy="16934"/>
          </a:xfrm>
          <a:prstGeom prst="rect">
            <a:avLst/>
          </a:prstGeom>
          <a:noFill/>
          <a:ln>
            <a:noFill/>
          </a:ln>
        </p:spPr>
      </p:pic>
      <p:sp>
        <p:nvSpPr>
          <p:cNvPr id="126" name="Google Shape;126;p2"/>
          <p:cNvSpPr txBox="1"/>
          <p:nvPr/>
        </p:nvSpPr>
        <p:spPr>
          <a:xfrm>
            <a:off x="9516533" y="4508922"/>
            <a:ext cx="1947334" cy="241301"/>
          </a:xfrm>
          <a:prstGeom prst="rect">
            <a:avLst/>
          </a:prstGeom>
          <a:noFill/>
          <a:ln>
            <a:noFill/>
          </a:ln>
        </p:spPr>
        <p:txBody>
          <a:bodyPr anchorCtr="0" anchor="ctr" bIns="0" lIns="0" spcFirstLastPara="1" rIns="0" wrap="square" tIns="0">
            <a:spAutoFit/>
          </a:bodyPr>
          <a:lstStyle/>
          <a:p>
            <a:pPr indent="0" lvl="0" marL="0" marR="0" rtl="0" algn="l">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메뉴구조도</a:t>
            </a:r>
            <a:endParaRPr/>
          </a:p>
        </p:txBody>
      </p:sp>
      <p:sp>
        <p:nvSpPr>
          <p:cNvPr id="127" name="Google Shape;127;p2"/>
          <p:cNvSpPr txBox="1"/>
          <p:nvPr/>
        </p:nvSpPr>
        <p:spPr>
          <a:xfrm>
            <a:off x="736600" y="5496328"/>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10</a:t>
            </a:r>
            <a:endParaRPr/>
          </a:p>
        </p:txBody>
      </p:sp>
      <p:pic>
        <p:nvPicPr>
          <p:cNvPr descr="Picture 10" id="128" name="Google Shape;128;p2"/>
          <p:cNvPicPr preferRelativeResize="0"/>
          <p:nvPr/>
        </p:nvPicPr>
        <p:blipFill rotWithShape="1">
          <a:blip r:embed="rId5">
            <a:alphaModFix/>
          </a:blip>
          <a:srcRect b="0" l="0" r="0" t="0"/>
          <a:stretch/>
        </p:blipFill>
        <p:spPr>
          <a:xfrm rot="5400000">
            <a:off x="9033933" y="5775728"/>
            <a:ext cx="584201" cy="16934"/>
          </a:xfrm>
          <a:prstGeom prst="rect">
            <a:avLst/>
          </a:prstGeom>
          <a:noFill/>
          <a:ln>
            <a:noFill/>
          </a:ln>
        </p:spPr>
      </p:pic>
      <p:sp>
        <p:nvSpPr>
          <p:cNvPr id="129" name="Google Shape;129;p2"/>
          <p:cNvSpPr txBox="1"/>
          <p:nvPr/>
        </p:nvSpPr>
        <p:spPr>
          <a:xfrm>
            <a:off x="5638800" y="5460442"/>
            <a:ext cx="1947334" cy="472868"/>
          </a:xfrm>
          <a:prstGeom prst="rect">
            <a:avLst/>
          </a:prstGeom>
          <a:noFill/>
          <a:ln>
            <a:noFill/>
          </a:ln>
        </p:spPr>
        <p:txBody>
          <a:bodyPr anchorCtr="0" anchor="ctr" bIns="0" lIns="0" spcFirstLastPara="1" rIns="0" wrap="square" tIns="0">
            <a:spAutoFit/>
          </a:bodyPr>
          <a:lstStyle/>
          <a:p>
            <a:pPr indent="0" lvl="0" marL="0" marR="0" rtl="0" algn="l">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프로젝트 시연</a:t>
            </a:r>
            <a:br>
              <a:rPr b="0" i="0" lang="en-US" sz="1500" u="none" cap="none" strike="noStrike">
                <a:solidFill>
                  <a:srgbClr val="FFFFFF"/>
                </a:solidFill>
                <a:latin typeface="Arial"/>
                <a:ea typeface="Arial"/>
                <a:cs typeface="Arial"/>
                <a:sym typeface="Arial"/>
              </a:rPr>
            </a:br>
            <a:r>
              <a:rPr b="0" i="0" lang="en-US" sz="1500" u="none" cap="none" strike="noStrike">
                <a:solidFill>
                  <a:srgbClr val="FFFFFF"/>
                </a:solidFill>
                <a:latin typeface="Arial"/>
                <a:ea typeface="Arial"/>
                <a:cs typeface="Arial"/>
                <a:sym typeface="Arial"/>
              </a:rPr>
              <a:t>및 후기</a:t>
            </a:r>
            <a:endParaRPr/>
          </a:p>
        </p:txBody>
      </p:sp>
      <p:sp>
        <p:nvSpPr>
          <p:cNvPr id="130" name="Google Shape;130;p2"/>
          <p:cNvSpPr txBox="1"/>
          <p:nvPr/>
        </p:nvSpPr>
        <p:spPr>
          <a:xfrm>
            <a:off x="8500533" y="5492095"/>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12</a:t>
            </a:r>
            <a:endParaRPr/>
          </a:p>
        </p:txBody>
      </p:sp>
      <p:pic>
        <p:nvPicPr>
          <p:cNvPr descr="Picture 17" id="131" name="Google Shape;131;p2"/>
          <p:cNvPicPr preferRelativeResize="0"/>
          <p:nvPr/>
        </p:nvPicPr>
        <p:blipFill rotWithShape="1">
          <a:blip r:embed="rId5">
            <a:alphaModFix/>
          </a:blip>
          <a:srcRect b="0" l="0" r="0" t="0"/>
          <a:stretch/>
        </p:blipFill>
        <p:spPr>
          <a:xfrm rot="5400000">
            <a:off x="5156200" y="5775728"/>
            <a:ext cx="584200" cy="16934"/>
          </a:xfrm>
          <a:prstGeom prst="rect">
            <a:avLst/>
          </a:prstGeom>
          <a:noFill/>
          <a:ln>
            <a:noFill/>
          </a:ln>
        </p:spPr>
      </p:pic>
      <p:sp>
        <p:nvSpPr>
          <p:cNvPr id="132" name="Google Shape;132;p2"/>
          <p:cNvSpPr txBox="1"/>
          <p:nvPr/>
        </p:nvSpPr>
        <p:spPr>
          <a:xfrm>
            <a:off x="1761066" y="5445014"/>
            <a:ext cx="1947334" cy="472868"/>
          </a:xfrm>
          <a:prstGeom prst="rect">
            <a:avLst/>
          </a:prstGeom>
          <a:noFill/>
          <a:ln>
            <a:noFill/>
          </a:ln>
        </p:spPr>
        <p:txBody>
          <a:bodyPr anchorCtr="0" anchor="ctr" bIns="0" lIns="0" spcFirstLastPara="1" rIns="0" wrap="square" tIns="0">
            <a:spAutoFit/>
          </a:bodyPr>
          <a:lstStyle/>
          <a:p>
            <a:pPr indent="0" lvl="0" marL="0" marR="0" rtl="0" algn="l">
              <a:lnSpc>
                <a:spcPct val="95449"/>
              </a:lnSpc>
              <a:spcBef>
                <a:spcPts val="0"/>
              </a:spcBef>
              <a:spcAft>
                <a:spcPts val="0"/>
              </a:spcAft>
              <a:buClr>
                <a:srgbClr val="FFFFFF"/>
              </a:buClr>
              <a:buSzPts val="1500"/>
              <a:buFont typeface="Arial"/>
              <a:buNone/>
            </a:pPr>
            <a:r>
              <a:rPr b="0" i="0" lang="en-US" sz="1500" u="none" cap="none" strike="noStrike">
                <a:solidFill>
                  <a:srgbClr val="FFFFFF"/>
                </a:solidFill>
                <a:latin typeface="Arial"/>
                <a:ea typeface="Arial"/>
                <a:cs typeface="Arial"/>
                <a:sym typeface="Arial"/>
              </a:rPr>
              <a:t>적용 기능</a:t>
            </a:r>
            <a:br>
              <a:rPr b="0" i="0" lang="en-US" sz="1500" u="none" cap="none" strike="noStrike">
                <a:solidFill>
                  <a:srgbClr val="FFFFFF"/>
                </a:solidFill>
                <a:latin typeface="Arial"/>
                <a:ea typeface="Arial"/>
                <a:cs typeface="Arial"/>
                <a:sym typeface="Arial"/>
              </a:rPr>
            </a:br>
            <a:r>
              <a:rPr b="0" i="0" lang="en-US" sz="1500" u="none" cap="none" strike="noStrike">
                <a:solidFill>
                  <a:srgbClr val="FFFFFF"/>
                </a:solidFill>
                <a:latin typeface="Arial"/>
                <a:ea typeface="Arial"/>
                <a:cs typeface="Arial"/>
                <a:sym typeface="Arial"/>
              </a:rPr>
              <a:t>(주요기능설명)</a:t>
            </a:r>
            <a:endParaRPr/>
          </a:p>
        </p:txBody>
      </p:sp>
      <p:sp>
        <p:nvSpPr>
          <p:cNvPr id="133" name="Google Shape;133;p2"/>
          <p:cNvSpPr txBox="1"/>
          <p:nvPr/>
        </p:nvSpPr>
        <p:spPr>
          <a:xfrm>
            <a:off x="4614333" y="5492095"/>
            <a:ext cx="872068" cy="609601"/>
          </a:xfrm>
          <a:prstGeom prst="rect">
            <a:avLst/>
          </a:prstGeom>
          <a:noFill/>
          <a:ln>
            <a:noFill/>
          </a:ln>
        </p:spPr>
        <p:txBody>
          <a:bodyPr anchorCtr="0" anchor="ctr" bIns="0" lIns="0" spcFirstLastPara="1" rIns="0" wrap="square" tIns="0">
            <a:spAutoFit/>
          </a:bodyPr>
          <a:lstStyle/>
          <a:p>
            <a:pPr indent="0" lvl="0" marL="0" marR="0" rtl="0" algn="l">
              <a:lnSpc>
                <a:spcPct val="8798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11</a:t>
            </a:r>
            <a:endParaRPr/>
          </a:p>
        </p:txBody>
      </p:sp>
      <p:sp>
        <p:nvSpPr>
          <p:cNvPr id="134" name="Google Shape;134;p2"/>
          <p:cNvSpPr txBox="1"/>
          <p:nvPr/>
        </p:nvSpPr>
        <p:spPr>
          <a:xfrm>
            <a:off x="9499811" y="5422425"/>
            <a:ext cx="1713962" cy="3708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Q&amp;A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20"/>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593" name="Google Shape;593;p20"/>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grpSp>
        <p:nvGrpSpPr>
          <p:cNvPr id="594" name="Google Shape;594;p20"/>
          <p:cNvGrpSpPr/>
          <p:nvPr/>
        </p:nvGrpSpPr>
        <p:grpSpPr>
          <a:xfrm>
            <a:off x="276225" y="1905000"/>
            <a:ext cx="8286750" cy="4867275"/>
            <a:chOff x="0" y="0"/>
            <a:chExt cx="8286750" cy="4867275"/>
          </a:xfrm>
        </p:grpSpPr>
        <p:sp>
          <p:nvSpPr>
            <p:cNvPr id="595" name="Google Shape;595;p20"/>
            <p:cNvSpPr/>
            <p:nvPr/>
          </p:nvSpPr>
          <p:spPr>
            <a:xfrm>
              <a:off x="0" y="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6" name="Google Shape;596;p20"/>
            <p:cNvSpPr txBox="1"/>
            <p:nvPr/>
          </p:nvSpPr>
          <p:spPr>
            <a:xfrm>
              <a:off x="45719" y="2254567"/>
              <a:ext cx="8195311" cy="3581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영양상담</a:t>
              </a:r>
              <a:endParaRPr/>
            </a:p>
          </p:txBody>
        </p:sp>
      </p:grpSp>
      <p:graphicFrame>
        <p:nvGraphicFramePr>
          <p:cNvPr id="597" name="Google Shape;597;p20"/>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영양상담 상담내용, 결과, 특이사항 등 이력정보 게시판</a:t>
                      </a:r>
                      <a:endParaRPr/>
                    </a:p>
                    <a:p>
                      <a:pPr indent="-57199" lvl="0" marL="107999" marR="0" rtl="0" algn="just">
                        <a:lnSpc>
                          <a:spcPct val="120000"/>
                        </a:lnSpc>
                        <a:spcBef>
                          <a:spcPts val="0"/>
                        </a:spcBef>
                        <a:spcAft>
                          <a:spcPts val="0"/>
                        </a:spcAft>
                        <a:buClr>
                          <a:schemeClr val="dk1"/>
                        </a:buClr>
                        <a:buSzPts val="800"/>
                        <a:buFont typeface="Arial"/>
                        <a:buNone/>
                      </a:pPr>
                      <a:r>
                        <a:t/>
                      </a:r>
                      <a:endParaRPr sz="800" u="none" cap="none" strike="noStrike">
                        <a:latin typeface="Arial"/>
                        <a:ea typeface="Arial"/>
                        <a:cs typeface="Arial"/>
                        <a:sym typeface="Arial"/>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관리자, 게시판 담당자 외의 접근 제한</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(다른 회원 접근 시 메인 페이지로 이동)</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검색 기능 (전체, 제목, 작성자, 내담자)</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내담자 명</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내담자 ID을 멘션 기능으로 호출</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598" name="Google Shape;598;p20"/>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영양상담 (영양상담 이력관리)</a:t>
            </a:r>
            <a:endParaRPr/>
          </a:p>
        </p:txBody>
      </p:sp>
      <p:sp>
        <p:nvSpPr>
          <p:cNvPr id="599" name="Google Shape;599;p20"/>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12</a:t>
            </a:r>
            <a:endParaRPr/>
          </a:p>
        </p:txBody>
      </p:sp>
      <p:pic>
        <p:nvPicPr>
          <p:cNvPr descr="그림 2" id="600" name="Google Shape;600;p20"/>
          <p:cNvPicPr preferRelativeResize="0"/>
          <p:nvPr/>
        </p:nvPicPr>
        <p:blipFill rotWithShape="1">
          <a:blip r:embed="rId3">
            <a:alphaModFix/>
          </a:blip>
          <a:srcRect b="0" l="0" r="0" t="0"/>
          <a:stretch/>
        </p:blipFill>
        <p:spPr>
          <a:xfrm>
            <a:off x="276225" y="1892216"/>
            <a:ext cx="6499229" cy="2246648"/>
          </a:xfrm>
          <a:prstGeom prst="rect">
            <a:avLst/>
          </a:prstGeom>
          <a:noFill/>
          <a:ln>
            <a:noFill/>
          </a:ln>
        </p:spPr>
      </p:pic>
      <p:pic>
        <p:nvPicPr>
          <p:cNvPr descr="그림 5" id="601" name="Google Shape;601;p20"/>
          <p:cNvPicPr preferRelativeResize="0"/>
          <p:nvPr/>
        </p:nvPicPr>
        <p:blipFill rotWithShape="1">
          <a:blip r:embed="rId4">
            <a:alphaModFix/>
          </a:blip>
          <a:srcRect b="0" l="0" r="0" t="0"/>
          <a:stretch/>
        </p:blipFill>
        <p:spPr>
          <a:xfrm>
            <a:off x="5653585" y="3252870"/>
            <a:ext cx="2302604" cy="3486011"/>
          </a:xfrm>
          <a:prstGeom prst="rect">
            <a:avLst/>
          </a:prstGeom>
          <a:noFill/>
          <a:ln>
            <a:noFill/>
          </a:ln>
        </p:spPr>
      </p:pic>
      <p:pic>
        <p:nvPicPr>
          <p:cNvPr descr="그림 6" id="602" name="Google Shape;602;p20"/>
          <p:cNvPicPr preferRelativeResize="0"/>
          <p:nvPr/>
        </p:nvPicPr>
        <p:blipFill rotWithShape="1">
          <a:blip r:embed="rId5">
            <a:alphaModFix/>
          </a:blip>
          <a:srcRect b="0" l="0" r="0" t="0"/>
          <a:stretch/>
        </p:blipFill>
        <p:spPr>
          <a:xfrm>
            <a:off x="1239996" y="3917291"/>
            <a:ext cx="3806804" cy="2867768"/>
          </a:xfrm>
          <a:prstGeom prst="rect">
            <a:avLst/>
          </a:prstGeom>
          <a:noFill/>
          <a:ln>
            <a:noFill/>
          </a:ln>
        </p:spPr>
      </p:pic>
      <p:sp>
        <p:nvSpPr>
          <p:cNvPr id="603" name="Google Shape;603;p20"/>
          <p:cNvSpPr/>
          <p:nvPr/>
        </p:nvSpPr>
        <p:spPr>
          <a:xfrm>
            <a:off x="5218963" y="2740752"/>
            <a:ext cx="550072" cy="1091417"/>
          </a:xfrm>
          <a:prstGeom prst="roundRect">
            <a:avLst>
              <a:gd fmla="val 16667" name="adj"/>
            </a:avLst>
          </a:prstGeom>
          <a:noFill/>
          <a:ln cap="flat" cmpd="sng" w="317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604" name="Google Shape;604;p20"/>
          <p:cNvGrpSpPr/>
          <p:nvPr/>
        </p:nvGrpSpPr>
        <p:grpSpPr>
          <a:xfrm>
            <a:off x="4553556" y="2060119"/>
            <a:ext cx="344892" cy="370842"/>
            <a:chOff x="0" y="-1"/>
            <a:chExt cx="344890" cy="370841"/>
          </a:xfrm>
        </p:grpSpPr>
        <p:sp>
          <p:nvSpPr>
            <p:cNvPr id="605" name="Google Shape;605;p20"/>
            <p:cNvSpPr/>
            <p:nvPr/>
          </p:nvSpPr>
          <p:spPr>
            <a:xfrm>
              <a:off x="0" y="15023"/>
              <a:ext cx="344890" cy="340795"/>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6" name="Google Shape;606;p20"/>
            <p:cNvSpPr txBox="1"/>
            <p:nvPr/>
          </p:nvSpPr>
          <p:spPr>
            <a:xfrm>
              <a:off x="110515" y="-1"/>
              <a:ext cx="12386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sp>
        <p:nvSpPr>
          <p:cNvPr id="607" name="Google Shape;607;p20"/>
          <p:cNvSpPr/>
          <p:nvPr/>
        </p:nvSpPr>
        <p:spPr>
          <a:xfrm>
            <a:off x="1371600" y="4876674"/>
            <a:ext cx="3484158" cy="318782"/>
          </a:xfrm>
          <a:prstGeom prst="roundRect">
            <a:avLst>
              <a:gd fmla="val 16667" name="adj"/>
            </a:avLst>
          </a:prstGeom>
          <a:noFill/>
          <a:ln cap="flat" cmpd="sng" w="317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608" name="Google Shape;608;p20"/>
          <p:cNvGrpSpPr/>
          <p:nvPr/>
        </p:nvGrpSpPr>
        <p:grpSpPr>
          <a:xfrm>
            <a:off x="1157592" y="4619714"/>
            <a:ext cx="344892" cy="370842"/>
            <a:chOff x="0" y="-1"/>
            <a:chExt cx="344890" cy="370841"/>
          </a:xfrm>
        </p:grpSpPr>
        <p:sp>
          <p:nvSpPr>
            <p:cNvPr id="609" name="Google Shape;609;p20"/>
            <p:cNvSpPr/>
            <p:nvPr/>
          </p:nvSpPr>
          <p:spPr>
            <a:xfrm>
              <a:off x="0" y="15023"/>
              <a:ext cx="344890" cy="340795"/>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0" name="Google Shape;610;p20"/>
            <p:cNvSpPr txBox="1"/>
            <p:nvPr/>
          </p:nvSpPr>
          <p:spPr>
            <a:xfrm>
              <a:off x="110515" y="-1"/>
              <a:ext cx="12386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grpSp>
        <p:nvGrpSpPr>
          <p:cNvPr id="611" name="Google Shape;611;p20"/>
          <p:cNvGrpSpPr/>
          <p:nvPr/>
        </p:nvGrpSpPr>
        <p:grpSpPr>
          <a:xfrm>
            <a:off x="5653585" y="2604544"/>
            <a:ext cx="344892" cy="370842"/>
            <a:chOff x="0" y="-1"/>
            <a:chExt cx="344890" cy="370841"/>
          </a:xfrm>
        </p:grpSpPr>
        <p:sp>
          <p:nvSpPr>
            <p:cNvPr id="612" name="Google Shape;612;p20"/>
            <p:cNvSpPr/>
            <p:nvPr/>
          </p:nvSpPr>
          <p:spPr>
            <a:xfrm>
              <a:off x="0" y="15023"/>
              <a:ext cx="344890" cy="340795"/>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3" name="Google Shape;613;p20"/>
            <p:cNvSpPr txBox="1"/>
            <p:nvPr/>
          </p:nvSpPr>
          <p:spPr>
            <a:xfrm>
              <a:off x="110515" y="-1"/>
              <a:ext cx="123860"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21"/>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619" name="Google Shape;619;p21"/>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620" name="Google Shape;620;p21"/>
          <p:cNvSpPr/>
          <p:nvPr/>
        </p:nvSpPr>
        <p:spPr>
          <a:xfrm>
            <a:off x="276225" y="190500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621" name="Google Shape;621;p21"/>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정보제공형 페이지</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웹 크롤링 등을 통한 급식 관련 최신정보 수집 및 안내사항 게시판</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실시간 급식 관련 뉴스 웹 크롤링</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뉴스 감정 분석 결과 막대 그래프 표시 (긍정 / 부정)</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622" name="Google Shape;622;p21"/>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커뮤니티 (급식뉴스 게시판)</a:t>
            </a:r>
            <a:endParaRPr/>
          </a:p>
        </p:txBody>
      </p:sp>
      <p:sp>
        <p:nvSpPr>
          <p:cNvPr id="623" name="Google Shape;623;p21"/>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13</a:t>
            </a:r>
            <a:endParaRPr/>
          </a:p>
        </p:txBody>
      </p:sp>
      <p:pic>
        <p:nvPicPr>
          <p:cNvPr descr="그림 1" id="624" name="Google Shape;624;p21"/>
          <p:cNvPicPr preferRelativeResize="0"/>
          <p:nvPr/>
        </p:nvPicPr>
        <p:blipFill rotWithShape="1">
          <a:blip r:embed="rId3">
            <a:alphaModFix/>
          </a:blip>
          <a:srcRect b="0" l="0" r="0" t="0"/>
          <a:stretch/>
        </p:blipFill>
        <p:spPr>
          <a:xfrm>
            <a:off x="294545" y="1899910"/>
            <a:ext cx="8250109" cy="4687731"/>
          </a:xfrm>
          <a:prstGeom prst="rect">
            <a:avLst/>
          </a:prstGeom>
          <a:noFill/>
          <a:ln>
            <a:noFill/>
          </a:ln>
        </p:spPr>
      </p:pic>
      <p:sp>
        <p:nvSpPr>
          <p:cNvPr id="625" name="Google Shape;625;p21"/>
          <p:cNvSpPr/>
          <p:nvPr/>
        </p:nvSpPr>
        <p:spPr>
          <a:xfrm>
            <a:off x="294545" y="2777527"/>
            <a:ext cx="8250109" cy="3810113"/>
          </a:xfrm>
          <a:prstGeom prst="roundRect">
            <a:avLst>
              <a:gd fmla="val 16667" name="adj"/>
            </a:avLst>
          </a:prstGeom>
          <a:noFill/>
          <a:ln cap="flat" cmpd="sng" w="571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626" name="Google Shape;626;p21"/>
          <p:cNvGrpSpPr/>
          <p:nvPr/>
        </p:nvGrpSpPr>
        <p:grpSpPr>
          <a:xfrm>
            <a:off x="209206" y="2716605"/>
            <a:ext cx="381001" cy="399969"/>
            <a:chOff x="0" y="-1"/>
            <a:chExt cx="381000" cy="399968"/>
          </a:xfrm>
        </p:grpSpPr>
        <p:sp>
          <p:nvSpPr>
            <p:cNvPr id="627" name="Google Shape;627;p21"/>
            <p:cNvSpPr/>
            <p:nvPr/>
          </p:nvSpPr>
          <p:spPr>
            <a:xfrm>
              <a:off x="0" y="-1"/>
              <a:ext cx="381000" cy="39996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8" name="Google Shape;628;p21"/>
            <p:cNvSpPr txBox="1"/>
            <p:nvPr/>
          </p:nvSpPr>
          <p:spPr>
            <a:xfrm>
              <a:off x="115803" y="1456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grpSp>
        <p:nvGrpSpPr>
          <p:cNvPr id="629" name="Google Shape;629;p21"/>
          <p:cNvGrpSpPr/>
          <p:nvPr/>
        </p:nvGrpSpPr>
        <p:grpSpPr>
          <a:xfrm>
            <a:off x="7372350" y="1821157"/>
            <a:ext cx="314327" cy="370842"/>
            <a:chOff x="0" y="-1"/>
            <a:chExt cx="314326" cy="370841"/>
          </a:xfrm>
        </p:grpSpPr>
        <p:sp>
          <p:nvSpPr>
            <p:cNvPr id="630" name="Google Shape;630;p21"/>
            <p:cNvSpPr/>
            <p:nvPr/>
          </p:nvSpPr>
          <p:spPr>
            <a:xfrm>
              <a:off x="0" y="39348"/>
              <a:ext cx="314326" cy="292144"/>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1" name="Google Shape;631;p21"/>
            <p:cNvSpPr txBox="1"/>
            <p:nvPr/>
          </p:nvSpPr>
          <p:spPr>
            <a:xfrm>
              <a:off x="106039" y="-1"/>
              <a:ext cx="102247"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pic>
        <p:nvPicPr>
          <p:cNvPr descr="그림 2" id="632" name="Google Shape;632;p21"/>
          <p:cNvPicPr preferRelativeResize="0"/>
          <p:nvPr/>
        </p:nvPicPr>
        <p:blipFill rotWithShape="1">
          <a:blip r:embed="rId4">
            <a:alphaModFix/>
          </a:blip>
          <a:srcRect b="0" l="0" r="0" t="0"/>
          <a:stretch/>
        </p:blipFill>
        <p:spPr>
          <a:xfrm>
            <a:off x="376175" y="4077268"/>
            <a:ext cx="8101077" cy="13146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22"/>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638" name="Google Shape;638;p22"/>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grpSp>
        <p:nvGrpSpPr>
          <p:cNvPr id="639" name="Google Shape;639;p22"/>
          <p:cNvGrpSpPr/>
          <p:nvPr/>
        </p:nvGrpSpPr>
        <p:grpSpPr>
          <a:xfrm>
            <a:off x="276225" y="1905000"/>
            <a:ext cx="8286750" cy="4867275"/>
            <a:chOff x="0" y="0"/>
            <a:chExt cx="8286750" cy="4867275"/>
          </a:xfrm>
        </p:grpSpPr>
        <p:sp>
          <p:nvSpPr>
            <p:cNvPr id="640" name="Google Shape;640;p22"/>
            <p:cNvSpPr/>
            <p:nvPr/>
          </p:nvSpPr>
          <p:spPr>
            <a:xfrm>
              <a:off x="0" y="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1" name="Google Shape;641;p22"/>
            <p:cNvSpPr txBox="1"/>
            <p:nvPr/>
          </p:nvSpPr>
          <p:spPr>
            <a:xfrm>
              <a:off x="45719" y="2240214"/>
              <a:ext cx="8195311" cy="386847"/>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통계 게시판</a:t>
              </a:r>
              <a:endParaRPr/>
            </a:p>
          </p:txBody>
        </p:sp>
      </p:grpSp>
      <p:graphicFrame>
        <p:nvGraphicFramePr>
          <p:cNvPr id="642" name="Google Shape;642;p22"/>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현재 가입된 회원 수에 대한 통계 페이지</a:t>
                      </a:r>
                      <a:endParaRPr/>
                    </a:p>
                    <a:p>
                      <a:pPr indent="-57199" lvl="0" marL="107999" marR="0" rtl="0" algn="just">
                        <a:lnSpc>
                          <a:spcPct val="120000"/>
                        </a:lnSpc>
                        <a:spcBef>
                          <a:spcPts val="0"/>
                        </a:spcBef>
                        <a:spcAft>
                          <a:spcPts val="0"/>
                        </a:spcAft>
                        <a:buClr>
                          <a:schemeClr val="dk1"/>
                        </a:buClr>
                        <a:buSzPts val="800"/>
                        <a:buFont typeface="Arial"/>
                        <a:buNone/>
                      </a:pPr>
                      <a:r>
                        <a:t/>
                      </a:r>
                      <a:endParaRPr sz="800" u="none" cap="none" strike="noStrike">
                        <a:latin typeface="Arial"/>
                        <a:ea typeface="Arial"/>
                        <a:cs typeface="Arial"/>
                        <a:sym typeface="Arial"/>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관리자, 게시판 담당자 외의 접근 제한</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회원등급 별 가입자 수 조회 및 총 가입자 수 합계 조회</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시각화</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(파이차트) 등급별 비율을 원형 차트로 표현</a:t>
                      </a:r>
                      <a:endParaRPr/>
                    </a:p>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 (막대차트) 등급별 수치를 막대 형태로 시각화</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643" name="Google Shape;643;p22"/>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통계 (가입자 수 통계 게시판)</a:t>
            </a:r>
            <a:endParaRPr/>
          </a:p>
        </p:txBody>
      </p:sp>
      <p:sp>
        <p:nvSpPr>
          <p:cNvPr id="644" name="Google Shape;644;p22"/>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14</a:t>
            </a:r>
            <a:endParaRPr/>
          </a:p>
        </p:txBody>
      </p:sp>
      <p:pic>
        <p:nvPicPr>
          <p:cNvPr descr="그림 1" id="645" name="Google Shape;645;p22"/>
          <p:cNvPicPr preferRelativeResize="0"/>
          <p:nvPr/>
        </p:nvPicPr>
        <p:blipFill rotWithShape="1">
          <a:blip r:embed="rId3">
            <a:alphaModFix/>
          </a:blip>
          <a:srcRect b="0" l="0" r="0" t="0"/>
          <a:stretch/>
        </p:blipFill>
        <p:spPr>
          <a:xfrm>
            <a:off x="276225" y="1899910"/>
            <a:ext cx="7331920" cy="2795589"/>
          </a:xfrm>
          <a:prstGeom prst="rect">
            <a:avLst/>
          </a:prstGeom>
          <a:noFill/>
          <a:ln>
            <a:noFill/>
          </a:ln>
        </p:spPr>
      </p:pic>
      <p:pic>
        <p:nvPicPr>
          <p:cNvPr descr="그림 2" id="646" name="Google Shape;646;p22"/>
          <p:cNvPicPr preferRelativeResize="0"/>
          <p:nvPr/>
        </p:nvPicPr>
        <p:blipFill rotWithShape="1">
          <a:blip r:embed="rId4">
            <a:alphaModFix/>
          </a:blip>
          <a:srcRect b="8242" l="0" r="0" t="17268"/>
          <a:stretch/>
        </p:blipFill>
        <p:spPr>
          <a:xfrm>
            <a:off x="1231055" y="4576636"/>
            <a:ext cx="7331921" cy="2095502"/>
          </a:xfrm>
          <a:prstGeom prst="rect">
            <a:avLst/>
          </a:prstGeom>
          <a:noFill/>
          <a:ln>
            <a:noFill/>
          </a:ln>
        </p:spPr>
      </p:pic>
      <p:sp>
        <p:nvSpPr>
          <p:cNvPr id="647" name="Google Shape;647;p22"/>
          <p:cNvSpPr/>
          <p:nvPr/>
        </p:nvSpPr>
        <p:spPr>
          <a:xfrm>
            <a:off x="4411240" y="2499860"/>
            <a:ext cx="3808835" cy="4054095"/>
          </a:xfrm>
          <a:custGeom>
            <a:rect b="b" l="l" r="r" t="t"/>
            <a:pathLst>
              <a:path extrusionOk="0" h="21600" w="21600">
                <a:moveTo>
                  <a:pt x="1757" y="0"/>
                </a:moveTo>
                <a:lnTo>
                  <a:pt x="14820" y="0"/>
                </a:lnTo>
                <a:cubicBezTo>
                  <a:pt x="15790" y="0"/>
                  <a:pt x="16576" y="739"/>
                  <a:pt x="16576" y="1650"/>
                </a:cubicBezTo>
                <a:lnTo>
                  <a:pt x="16576" y="8251"/>
                </a:lnTo>
                <a:lnTo>
                  <a:pt x="16576" y="8252"/>
                </a:lnTo>
                <a:lnTo>
                  <a:pt x="16576" y="11698"/>
                </a:lnTo>
                <a:lnTo>
                  <a:pt x="19843" y="11698"/>
                </a:lnTo>
                <a:cubicBezTo>
                  <a:pt x="20814" y="11698"/>
                  <a:pt x="21600" y="12437"/>
                  <a:pt x="21600" y="13349"/>
                </a:cubicBezTo>
                <a:lnTo>
                  <a:pt x="21600" y="19950"/>
                </a:lnTo>
                <a:cubicBezTo>
                  <a:pt x="21600" y="20861"/>
                  <a:pt x="20814" y="21600"/>
                  <a:pt x="19843" y="21600"/>
                </a:cubicBezTo>
                <a:lnTo>
                  <a:pt x="6780" y="21600"/>
                </a:lnTo>
                <a:cubicBezTo>
                  <a:pt x="5810" y="21600"/>
                  <a:pt x="5024" y="20861"/>
                  <a:pt x="5024" y="19950"/>
                </a:cubicBezTo>
                <a:lnTo>
                  <a:pt x="5024" y="16412"/>
                </a:lnTo>
                <a:lnTo>
                  <a:pt x="5024" y="16412"/>
                </a:lnTo>
                <a:lnTo>
                  <a:pt x="5024" y="9902"/>
                </a:lnTo>
                <a:lnTo>
                  <a:pt x="1757" y="9902"/>
                </a:lnTo>
                <a:cubicBezTo>
                  <a:pt x="786" y="9902"/>
                  <a:pt x="0" y="9163"/>
                  <a:pt x="0" y="8251"/>
                </a:cubicBezTo>
                <a:lnTo>
                  <a:pt x="0" y="1650"/>
                </a:lnTo>
                <a:cubicBezTo>
                  <a:pt x="0" y="739"/>
                  <a:pt x="786" y="0"/>
                  <a:pt x="1757" y="0"/>
                </a:cubicBezTo>
                <a:close/>
              </a:path>
            </a:pathLst>
          </a:custGeom>
          <a:noFill/>
          <a:ln cap="flat" cmpd="sng" w="571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648" name="Google Shape;648;p22"/>
          <p:cNvGrpSpPr/>
          <p:nvPr/>
        </p:nvGrpSpPr>
        <p:grpSpPr>
          <a:xfrm>
            <a:off x="333202" y="2318214"/>
            <a:ext cx="381001" cy="399969"/>
            <a:chOff x="0" y="-1"/>
            <a:chExt cx="381000" cy="399968"/>
          </a:xfrm>
        </p:grpSpPr>
        <p:sp>
          <p:nvSpPr>
            <p:cNvPr id="649" name="Google Shape;649;p22"/>
            <p:cNvSpPr/>
            <p:nvPr/>
          </p:nvSpPr>
          <p:spPr>
            <a:xfrm>
              <a:off x="0" y="-1"/>
              <a:ext cx="381000" cy="39996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50" name="Google Shape;650;p22"/>
            <p:cNvSpPr txBox="1"/>
            <p:nvPr/>
          </p:nvSpPr>
          <p:spPr>
            <a:xfrm>
              <a:off x="115803" y="1456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grpSp>
        <p:nvGrpSpPr>
          <p:cNvPr id="651" name="Google Shape;651;p22"/>
          <p:cNvGrpSpPr/>
          <p:nvPr/>
        </p:nvGrpSpPr>
        <p:grpSpPr>
          <a:xfrm>
            <a:off x="7038975" y="2318214"/>
            <a:ext cx="381000" cy="399969"/>
            <a:chOff x="0" y="-1"/>
            <a:chExt cx="381000" cy="399968"/>
          </a:xfrm>
        </p:grpSpPr>
        <p:sp>
          <p:nvSpPr>
            <p:cNvPr id="652" name="Google Shape;652;p22"/>
            <p:cNvSpPr/>
            <p:nvPr/>
          </p:nvSpPr>
          <p:spPr>
            <a:xfrm>
              <a:off x="0" y="-1"/>
              <a:ext cx="381000" cy="39996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53" name="Google Shape;653;p22"/>
            <p:cNvSpPr txBox="1"/>
            <p:nvPr/>
          </p:nvSpPr>
          <p:spPr>
            <a:xfrm>
              <a:off x="115803" y="1456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23"/>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659" name="Google Shape;659;p23"/>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660" name="Google Shape;660;p23"/>
          <p:cNvSpPr/>
          <p:nvPr/>
        </p:nvSpPr>
        <p:spPr>
          <a:xfrm>
            <a:off x="276225" y="190500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661" name="Google Shape;661;p23"/>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상담자와 관리자 간의 영양상담 채팅</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새 채팅방 추가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상담 대상을 아이디 또는 멘션 기능을 사용하여 호출</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개설된 채팅방 목록 조회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4</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실시간 채팅 기능</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662" name="Google Shape;662;p23"/>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영양상담 채팅</a:t>
            </a:r>
            <a:endParaRPr/>
          </a:p>
        </p:txBody>
      </p:sp>
      <p:sp>
        <p:nvSpPr>
          <p:cNvPr id="663" name="Google Shape;663;p23"/>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15</a:t>
            </a:r>
            <a:endParaRPr/>
          </a:p>
        </p:txBody>
      </p:sp>
      <p:pic>
        <p:nvPicPr>
          <p:cNvPr descr="그림 1" id="664" name="Google Shape;664;p23"/>
          <p:cNvPicPr preferRelativeResize="0"/>
          <p:nvPr/>
        </p:nvPicPr>
        <p:blipFill rotWithShape="1">
          <a:blip r:embed="rId3">
            <a:alphaModFix/>
          </a:blip>
          <a:srcRect b="0" l="0" r="0" t="0"/>
          <a:stretch/>
        </p:blipFill>
        <p:spPr>
          <a:xfrm>
            <a:off x="616140" y="2081078"/>
            <a:ext cx="3803460" cy="4351968"/>
          </a:xfrm>
          <a:prstGeom prst="rect">
            <a:avLst/>
          </a:prstGeom>
          <a:noFill/>
          <a:ln>
            <a:noFill/>
          </a:ln>
        </p:spPr>
      </p:pic>
      <p:pic>
        <p:nvPicPr>
          <p:cNvPr descr="그림 2" id="665" name="Google Shape;665;p23"/>
          <p:cNvPicPr preferRelativeResize="0"/>
          <p:nvPr/>
        </p:nvPicPr>
        <p:blipFill rotWithShape="1">
          <a:blip r:embed="rId4">
            <a:alphaModFix/>
          </a:blip>
          <a:srcRect b="0" l="0" r="0" t="0"/>
          <a:stretch/>
        </p:blipFill>
        <p:spPr>
          <a:xfrm>
            <a:off x="4817555" y="2412614"/>
            <a:ext cx="3347465" cy="3852045"/>
          </a:xfrm>
          <a:prstGeom prst="rect">
            <a:avLst/>
          </a:prstGeom>
          <a:noFill/>
          <a:ln>
            <a:noFill/>
          </a:ln>
        </p:spPr>
      </p:pic>
      <p:grpSp>
        <p:nvGrpSpPr>
          <p:cNvPr id="666" name="Google Shape;666;p23"/>
          <p:cNvGrpSpPr/>
          <p:nvPr/>
        </p:nvGrpSpPr>
        <p:grpSpPr>
          <a:xfrm>
            <a:off x="4038600" y="2509972"/>
            <a:ext cx="381000" cy="399969"/>
            <a:chOff x="0" y="-1"/>
            <a:chExt cx="381000" cy="399968"/>
          </a:xfrm>
        </p:grpSpPr>
        <p:sp>
          <p:nvSpPr>
            <p:cNvPr id="667" name="Google Shape;667;p23"/>
            <p:cNvSpPr/>
            <p:nvPr/>
          </p:nvSpPr>
          <p:spPr>
            <a:xfrm>
              <a:off x="0" y="-1"/>
              <a:ext cx="381000" cy="39996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8" name="Google Shape;668;p23"/>
            <p:cNvSpPr txBox="1"/>
            <p:nvPr/>
          </p:nvSpPr>
          <p:spPr>
            <a:xfrm>
              <a:off x="115803" y="1456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grpSp>
        <p:nvGrpSpPr>
          <p:cNvPr id="669" name="Google Shape;669;p23"/>
          <p:cNvGrpSpPr/>
          <p:nvPr/>
        </p:nvGrpSpPr>
        <p:grpSpPr>
          <a:xfrm>
            <a:off x="728115" y="2823183"/>
            <a:ext cx="381001" cy="399969"/>
            <a:chOff x="0" y="-1"/>
            <a:chExt cx="381000" cy="399968"/>
          </a:xfrm>
        </p:grpSpPr>
        <p:sp>
          <p:nvSpPr>
            <p:cNvPr id="670" name="Google Shape;670;p23"/>
            <p:cNvSpPr/>
            <p:nvPr/>
          </p:nvSpPr>
          <p:spPr>
            <a:xfrm>
              <a:off x="0" y="-1"/>
              <a:ext cx="381000" cy="39996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71" name="Google Shape;671;p23"/>
            <p:cNvSpPr txBox="1"/>
            <p:nvPr/>
          </p:nvSpPr>
          <p:spPr>
            <a:xfrm>
              <a:off x="115803" y="1456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cxnSp>
        <p:nvCxnSpPr>
          <p:cNvPr id="672" name="Google Shape;672;p23"/>
          <p:cNvCxnSpPr/>
          <p:nvPr/>
        </p:nvCxnSpPr>
        <p:spPr>
          <a:xfrm>
            <a:off x="4419600" y="2909940"/>
            <a:ext cx="521856" cy="507616"/>
          </a:xfrm>
          <a:prstGeom prst="straightConnector1">
            <a:avLst/>
          </a:prstGeom>
          <a:noFill/>
          <a:ln cap="flat" cmpd="sng" w="31750">
            <a:solidFill>
              <a:srgbClr val="FF0000"/>
            </a:solidFill>
            <a:prstDash val="solid"/>
            <a:miter lim="8000"/>
            <a:headEnd len="sm" w="sm" type="none"/>
            <a:tailEnd len="med" w="med" type="triangle"/>
          </a:ln>
        </p:spPr>
      </p:cxnSp>
      <p:sp>
        <p:nvSpPr>
          <p:cNvPr id="673" name="Google Shape;673;p23"/>
          <p:cNvSpPr/>
          <p:nvPr/>
        </p:nvSpPr>
        <p:spPr>
          <a:xfrm>
            <a:off x="5041825" y="4275533"/>
            <a:ext cx="2898925" cy="785994"/>
          </a:xfrm>
          <a:prstGeom prst="roundRect">
            <a:avLst>
              <a:gd fmla="val 16667" name="adj"/>
            </a:avLst>
          </a:prstGeom>
          <a:noFill/>
          <a:ln cap="flat" cmpd="sng" w="317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674" name="Google Shape;674;p23"/>
          <p:cNvGrpSpPr/>
          <p:nvPr/>
        </p:nvGrpSpPr>
        <p:grpSpPr>
          <a:xfrm>
            <a:off x="7705653" y="4057078"/>
            <a:ext cx="381001" cy="399969"/>
            <a:chOff x="0" y="-1"/>
            <a:chExt cx="381000" cy="399968"/>
          </a:xfrm>
        </p:grpSpPr>
        <p:sp>
          <p:nvSpPr>
            <p:cNvPr id="675" name="Google Shape;675;p23"/>
            <p:cNvSpPr/>
            <p:nvPr/>
          </p:nvSpPr>
          <p:spPr>
            <a:xfrm>
              <a:off x="0" y="-1"/>
              <a:ext cx="381000" cy="39996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76" name="Google Shape;676;p23"/>
            <p:cNvSpPr txBox="1"/>
            <p:nvPr/>
          </p:nvSpPr>
          <p:spPr>
            <a:xfrm>
              <a:off x="115803" y="1456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sp>
        <p:nvSpPr>
          <p:cNvPr id="677" name="Google Shape;677;p23"/>
          <p:cNvSpPr/>
          <p:nvPr/>
        </p:nvSpPr>
        <p:spPr>
          <a:xfrm>
            <a:off x="1902791" y="4125379"/>
            <a:ext cx="2269915" cy="1484155"/>
          </a:xfrm>
          <a:prstGeom prst="roundRect">
            <a:avLst>
              <a:gd fmla="val 16667" name="adj"/>
            </a:avLst>
          </a:prstGeom>
          <a:noFill/>
          <a:ln cap="flat" cmpd="sng" w="317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678" name="Google Shape;678;p23"/>
          <p:cNvGrpSpPr/>
          <p:nvPr/>
        </p:nvGrpSpPr>
        <p:grpSpPr>
          <a:xfrm>
            <a:off x="1712291" y="3954968"/>
            <a:ext cx="381001" cy="399969"/>
            <a:chOff x="0" y="-1"/>
            <a:chExt cx="381000" cy="399968"/>
          </a:xfrm>
        </p:grpSpPr>
        <p:sp>
          <p:nvSpPr>
            <p:cNvPr id="679" name="Google Shape;679;p23"/>
            <p:cNvSpPr/>
            <p:nvPr/>
          </p:nvSpPr>
          <p:spPr>
            <a:xfrm>
              <a:off x="0" y="-1"/>
              <a:ext cx="381000" cy="39996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80" name="Google Shape;680;p23"/>
            <p:cNvSpPr txBox="1"/>
            <p:nvPr/>
          </p:nvSpPr>
          <p:spPr>
            <a:xfrm>
              <a:off x="115803" y="1456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4</a:t>
              </a:r>
              <a:endParaRPr/>
            </a:p>
          </p:txBody>
        </p:sp>
      </p:grpSp>
      <p:pic>
        <p:nvPicPr>
          <p:cNvPr descr="그림 18" id="681" name="Google Shape;681;p23"/>
          <p:cNvPicPr preferRelativeResize="0"/>
          <p:nvPr/>
        </p:nvPicPr>
        <p:blipFill rotWithShape="1">
          <a:blip r:embed="rId5">
            <a:alphaModFix/>
          </a:blip>
          <a:srcRect b="0" l="0" r="0" t="0"/>
          <a:stretch/>
        </p:blipFill>
        <p:spPr>
          <a:xfrm>
            <a:off x="1981200" y="4819672"/>
            <a:ext cx="2176462" cy="500042"/>
          </a:xfrm>
          <a:prstGeom prst="rect">
            <a:avLst/>
          </a:prstGeom>
          <a:noFill/>
          <a:ln>
            <a:noFill/>
          </a:ln>
        </p:spPr>
      </p:pic>
      <p:pic>
        <p:nvPicPr>
          <p:cNvPr descr="그림 19" id="682" name="Google Shape;682;p23"/>
          <p:cNvPicPr preferRelativeResize="0"/>
          <p:nvPr/>
        </p:nvPicPr>
        <p:blipFill rotWithShape="1">
          <a:blip r:embed="rId6">
            <a:alphaModFix/>
          </a:blip>
          <a:srcRect b="0" l="0" r="0" t="0"/>
          <a:stretch/>
        </p:blipFill>
        <p:spPr>
          <a:xfrm>
            <a:off x="5225041" y="4050960"/>
            <a:ext cx="459104" cy="146914"/>
          </a:xfrm>
          <a:prstGeom prst="rect">
            <a:avLst/>
          </a:prstGeom>
          <a:noFill/>
          <a:ln>
            <a:noFill/>
          </a:ln>
        </p:spPr>
      </p:pic>
      <p:sp>
        <p:nvSpPr>
          <p:cNvPr id="683" name="Google Shape;683;p23"/>
          <p:cNvSpPr/>
          <p:nvPr/>
        </p:nvSpPr>
        <p:spPr>
          <a:xfrm>
            <a:off x="5684144" y="4014787"/>
            <a:ext cx="552523" cy="183087"/>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24"/>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간트차트</a:t>
            </a:r>
            <a:r>
              <a:rPr lang="en-US" sz="4000"/>
              <a:t>(일정관리표)</a:t>
            </a:r>
            <a:endParaRPr/>
          </a:p>
        </p:txBody>
      </p:sp>
      <p:sp>
        <p:nvSpPr>
          <p:cNvPr id="689" name="Google Shape;689;p24"/>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04</a:t>
            </a:r>
            <a:endParaRPr/>
          </a:p>
        </p:txBody>
      </p:sp>
      <p:pic>
        <p:nvPicPr>
          <p:cNvPr descr="그림 4" id="690" name="Google Shape;690;p24"/>
          <p:cNvPicPr preferRelativeResize="0"/>
          <p:nvPr/>
        </p:nvPicPr>
        <p:blipFill rotWithShape="1">
          <a:blip r:embed="rId3">
            <a:alphaModFix/>
          </a:blip>
          <a:srcRect b="0" l="0" r="0" t="0"/>
          <a:stretch/>
        </p:blipFill>
        <p:spPr>
          <a:xfrm>
            <a:off x="273662" y="1701800"/>
            <a:ext cx="5784238" cy="2688981"/>
          </a:xfrm>
          <a:prstGeom prst="rect">
            <a:avLst/>
          </a:prstGeom>
          <a:noFill/>
          <a:ln>
            <a:noFill/>
          </a:ln>
        </p:spPr>
      </p:pic>
      <p:pic>
        <p:nvPicPr>
          <p:cNvPr descr="그림 5" id="691" name="Google Shape;691;p24"/>
          <p:cNvPicPr preferRelativeResize="0"/>
          <p:nvPr/>
        </p:nvPicPr>
        <p:blipFill rotWithShape="1">
          <a:blip r:embed="rId4">
            <a:alphaModFix/>
          </a:blip>
          <a:srcRect b="0" l="0" r="0" t="0"/>
          <a:stretch/>
        </p:blipFill>
        <p:spPr>
          <a:xfrm>
            <a:off x="273662" y="4390780"/>
            <a:ext cx="5784238" cy="2454520"/>
          </a:xfrm>
          <a:prstGeom prst="rect">
            <a:avLst/>
          </a:prstGeom>
          <a:noFill/>
          <a:ln>
            <a:noFill/>
          </a:ln>
        </p:spPr>
      </p:pic>
      <p:pic>
        <p:nvPicPr>
          <p:cNvPr descr="그림 6" id="692" name="Google Shape;692;p24"/>
          <p:cNvPicPr preferRelativeResize="0"/>
          <p:nvPr/>
        </p:nvPicPr>
        <p:blipFill rotWithShape="1">
          <a:blip r:embed="rId5">
            <a:alphaModFix/>
          </a:blip>
          <a:srcRect b="0" l="0" r="0" t="0"/>
          <a:stretch/>
        </p:blipFill>
        <p:spPr>
          <a:xfrm>
            <a:off x="6210300" y="1701800"/>
            <a:ext cx="5732547" cy="2688981"/>
          </a:xfrm>
          <a:prstGeom prst="rect">
            <a:avLst/>
          </a:prstGeom>
          <a:noFill/>
          <a:ln>
            <a:noFill/>
          </a:ln>
        </p:spPr>
      </p:pic>
      <p:pic>
        <p:nvPicPr>
          <p:cNvPr descr="그림 7" id="693" name="Google Shape;693;p24"/>
          <p:cNvPicPr preferRelativeResize="0"/>
          <p:nvPr/>
        </p:nvPicPr>
        <p:blipFill rotWithShape="1">
          <a:blip r:embed="rId6">
            <a:alphaModFix/>
          </a:blip>
          <a:srcRect b="0" l="0" r="0" t="0"/>
          <a:stretch/>
        </p:blipFill>
        <p:spPr>
          <a:xfrm>
            <a:off x="6210300" y="4390780"/>
            <a:ext cx="5732547" cy="24672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25"/>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간트차트</a:t>
            </a:r>
            <a:r>
              <a:rPr lang="en-US" sz="4000"/>
              <a:t>(일정관리표)</a:t>
            </a:r>
            <a:endParaRPr/>
          </a:p>
        </p:txBody>
      </p:sp>
      <p:sp>
        <p:nvSpPr>
          <p:cNvPr id="699" name="Google Shape;699;p25"/>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04</a:t>
            </a:r>
            <a:endParaRPr/>
          </a:p>
        </p:txBody>
      </p:sp>
      <p:pic>
        <p:nvPicPr>
          <p:cNvPr descr="그림 2" id="700" name="Google Shape;700;p25"/>
          <p:cNvPicPr preferRelativeResize="0"/>
          <p:nvPr/>
        </p:nvPicPr>
        <p:blipFill rotWithShape="1">
          <a:blip r:embed="rId3">
            <a:alphaModFix/>
          </a:blip>
          <a:srcRect b="0" l="0" r="0" t="0"/>
          <a:stretch/>
        </p:blipFill>
        <p:spPr>
          <a:xfrm>
            <a:off x="1784962" y="1675497"/>
            <a:ext cx="8578238" cy="4064111"/>
          </a:xfrm>
          <a:prstGeom prst="rect">
            <a:avLst/>
          </a:prstGeom>
          <a:noFill/>
          <a:ln>
            <a:noFill/>
          </a:ln>
        </p:spPr>
      </p:pic>
      <p:pic>
        <p:nvPicPr>
          <p:cNvPr descr="그림 9" id="701" name="Google Shape;701;p25"/>
          <p:cNvPicPr preferRelativeResize="0"/>
          <p:nvPr/>
        </p:nvPicPr>
        <p:blipFill rotWithShape="1">
          <a:blip r:embed="rId4">
            <a:alphaModFix/>
          </a:blip>
          <a:srcRect b="0" l="0" r="0" t="0"/>
          <a:stretch/>
        </p:blipFill>
        <p:spPr>
          <a:xfrm>
            <a:off x="1797661" y="5739608"/>
            <a:ext cx="8578238" cy="111839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26"/>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4585FB"/>
              </a:buClr>
              <a:buSzPts val="6000"/>
              <a:buFont typeface="Arial"/>
              <a:buNone/>
            </a:pPr>
            <a:r>
              <a:rPr b="1" lang="en-US" sz="6000">
                <a:solidFill>
                  <a:srgbClr val="4585FB"/>
                </a:solidFill>
              </a:rPr>
              <a:t>요구사항 정의서</a:t>
            </a:r>
            <a:endParaRPr/>
          </a:p>
        </p:txBody>
      </p:sp>
      <p:sp>
        <p:nvSpPr>
          <p:cNvPr id="707" name="Google Shape;707;p26"/>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05</a:t>
            </a:r>
            <a:endParaRPr/>
          </a:p>
        </p:txBody>
      </p:sp>
      <p:pic>
        <p:nvPicPr>
          <p:cNvPr descr="그림 2" id="708" name="Google Shape;708;p26"/>
          <p:cNvPicPr preferRelativeResize="0"/>
          <p:nvPr/>
        </p:nvPicPr>
        <p:blipFill rotWithShape="1">
          <a:blip r:embed="rId3">
            <a:alphaModFix/>
          </a:blip>
          <a:srcRect b="0" l="0" r="0" t="0"/>
          <a:stretch/>
        </p:blipFill>
        <p:spPr>
          <a:xfrm>
            <a:off x="332543" y="1670858"/>
            <a:ext cx="5403240" cy="2610966"/>
          </a:xfrm>
          <a:prstGeom prst="rect">
            <a:avLst/>
          </a:prstGeom>
          <a:noFill/>
          <a:ln>
            <a:noFill/>
          </a:ln>
        </p:spPr>
      </p:pic>
      <p:pic>
        <p:nvPicPr>
          <p:cNvPr descr="그림 4" id="709" name="Google Shape;709;p26"/>
          <p:cNvPicPr preferRelativeResize="0"/>
          <p:nvPr/>
        </p:nvPicPr>
        <p:blipFill rotWithShape="1">
          <a:blip r:embed="rId4">
            <a:alphaModFix/>
          </a:blip>
          <a:srcRect b="0" l="0" r="0" t="0"/>
          <a:stretch/>
        </p:blipFill>
        <p:spPr>
          <a:xfrm>
            <a:off x="332542" y="4281823"/>
            <a:ext cx="5403240" cy="2567864"/>
          </a:xfrm>
          <a:prstGeom prst="rect">
            <a:avLst/>
          </a:prstGeom>
          <a:noFill/>
          <a:ln>
            <a:noFill/>
          </a:ln>
        </p:spPr>
      </p:pic>
      <p:pic>
        <p:nvPicPr>
          <p:cNvPr descr="그림 5" id="710" name="Google Shape;710;p26"/>
          <p:cNvPicPr preferRelativeResize="0"/>
          <p:nvPr/>
        </p:nvPicPr>
        <p:blipFill rotWithShape="1">
          <a:blip r:embed="rId5">
            <a:alphaModFix/>
          </a:blip>
          <a:srcRect b="0" l="0" r="0" t="0"/>
          <a:stretch/>
        </p:blipFill>
        <p:spPr>
          <a:xfrm>
            <a:off x="5918998" y="1670858"/>
            <a:ext cx="5401549" cy="2610966"/>
          </a:xfrm>
          <a:prstGeom prst="rect">
            <a:avLst/>
          </a:prstGeom>
          <a:noFill/>
          <a:ln>
            <a:noFill/>
          </a:ln>
        </p:spPr>
      </p:pic>
      <p:pic>
        <p:nvPicPr>
          <p:cNvPr descr="그림 6" id="711" name="Google Shape;711;p26"/>
          <p:cNvPicPr preferRelativeResize="0"/>
          <p:nvPr/>
        </p:nvPicPr>
        <p:blipFill rotWithShape="1">
          <a:blip r:embed="rId6">
            <a:alphaModFix/>
          </a:blip>
          <a:srcRect b="0" l="0" r="0" t="0"/>
          <a:stretch/>
        </p:blipFill>
        <p:spPr>
          <a:xfrm>
            <a:off x="5918998" y="4265197"/>
            <a:ext cx="5401549" cy="26109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27"/>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4585FB"/>
              </a:buClr>
              <a:buSzPts val="6000"/>
              <a:buFont typeface="Arial"/>
              <a:buNone/>
            </a:pPr>
            <a:r>
              <a:rPr b="1" lang="en-US" sz="6000">
                <a:solidFill>
                  <a:srgbClr val="4585FB"/>
                </a:solidFill>
              </a:rPr>
              <a:t>요구사항 정의서</a:t>
            </a:r>
            <a:endParaRPr/>
          </a:p>
        </p:txBody>
      </p:sp>
      <p:sp>
        <p:nvSpPr>
          <p:cNvPr id="717" name="Google Shape;717;p27"/>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05</a:t>
            </a:r>
            <a:endParaRPr/>
          </a:p>
        </p:txBody>
      </p:sp>
      <p:pic>
        <p:nvPicPr>
          <p:cNvPr descr="그림 7" id="718" name="Google Shape;718;p27"/>
          <p:cNvPicPr preferRelativeResize="0"/>
          <p:nvPr/>
        </p:nvPicPr>
        <p:blipFill rotWithShape="1">
          <a:blip r:embed="rId3">
            <a:alphaModFix/>
          </a:blip>
          <a:srcRect b="0" l="0" r="0" t="0"/>
          <a:stretch/>
        </p:blipFill>
        <p:spPr>
          <a:xfrm>
            <a:off x="3001223" y="1670854"/>
            <a:ext cx="5401550" cy="4178376"/>
          </a:xfrm>
          <a:prstGeom prst="rect">
            <a:avLst/>
          </a:prstGeom>
          <a:noFill/>
          <a:ln>
            <a:noFill/>
          </a:ln>
        </p:spPr>
      </p:pic>
      <p:pic>
        <p:nvPicPr>
          <p:cNvPr descr="그림 8" id="719" name="Google Shape;719;p27"/>
          <p:cNvPicPr preferRelativeResize="0"/>
          <p:nvPr/>
        </p:nvPicPr>
        <p:blipFill rotWithShape="1">
          <a:blip r:embed="rId4">
            <a:alphaModFix/>
          </a:blip>
          <a:srcRect b="3989" l="0" r="590" t="0"/>
          <a:stretch/>
        </p:blipFill>
        <p:spPr>
          <a:xfrm>
            <a:off x="3001223" y="5824787"/>
            <a:ext cx="5369688" cy="9999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28"/>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4585FB"/>
              </a:buClr>
              <a:buSzPts val="6000"/>
              <a:buFont typeface="Arial"/>
              <a:buNone/>
            </a:pPr>
            <a:r>
              <a:rPr b="1" lang="en-US" sz="6000">
                <a:solidFill>
                  <a:srgbClr val="4585FB"/>
                </a:solidFill>
              </a:rPr>
              <a:t>정책정의서</a:t>
            </a:r>
            <a:endParaRPr/>
          </a:p>
        </p:txBody>
      </p:sp>
      <p:sp>
        <p:nvSpPr>
          <p:cNvPr id="725" name="Google Shape;725;p28"/>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05</a:t>
            </a:r>
            <a:endParaRPr/>
          </a:p>
        </p:txBody>
      </p:sp>
      <p:pic>
        <p:nvPicPr>
          <p:cNvPr descr="그림 2" id="726" name="Google Shape;726;p28"/>
          <p:cNvPicPr preferRelativeResize="0"/>
          <p:nvPr/>
        </p:nvPicPr>
        <p:blipFill rotWithShape="1">
          <a:blip r:embed="rId3">
            <a:alphaModFix/>
          </a:blip>
          <a:srcRect b="0" l="0" r="0" t="0"/>
          <a:stretch/>
        </p:blipFill>
        <p:spPr>
          <a:xfrm>
            <a:off x="275385" y="1683063"/>
            <a:ext cx="5990677" cy="5174937"/>
          </a:xfrm>
          <a:prstGeom prst="rect">
            <a:avLst/>
          </a:prstGeom>
          <a:noFill/>
          <a:ln>
            <a:noFill/>
          </a:ln>
        </p:spPr>
      </p:pic>
      <p:pic>
        <p:nvPicPr>
          <p:cNvPr descr="그림 5" id="727" name="Google Shape;727;p28"/>
          <p:cNvPicPr preferRelativeResize="0"/>
          <p:nvPr/>
        </p:nvPicPr>
        <p:blipFill rotWithShape="1">
          <a:blip r:embed="rId4">
            <a:alphaModFix/>
          </a:blip>
          <a:srcRect b="0" l="0" r="0" t="0"/>
          <a:stretch/>
        </p:blipFill>
        <p:spPr>
          <a:xfrm>
            <a:off x="6325985" y="1683062"/>
            <a:ext cx="5612131" cy="4044407"/>
          </a:xfrm>
          <a:prstGeom prst="rect">
            <a:avLst/>
          </a:prstGeom>
          <a:noFill/>
          <a:ln>
            <a:noFill/>
          </a:ln>
        </p:spPr>
      </p:pic>
      <p:pic>
        <p:nvPicPr>
          <p:cNvPr descr="그림 6" id="728" name="Google Shape;728;p28"/>
          <p:cNvPicPr preferRelativeResize="0"/>
          <p:nvPr/>
        </p:nvPicPr>
        <p:blipFill rotWithShape="1">
          <a:blip r:embed="rId5">
            <a:alphaModFix/>
          </a:blip>
          <a:srcRect b="0" l="0" r="0" t="0"/>
          <a:stretch/>
        </p:blipFill>
        <p:spPr>
          <a:xfrm>
            <a:off x="6325985" y="5727467"/>
            <a:ext cx="5612131" cy="11305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29"/>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유즈케이스</a:t>
            </a:r>
            <a:r>
              <a:rPr lang="en-US" sz="2800">
                <a:solidFill>
                  <a:srgbClr val="000000"/>
                </a:solidFill>
              </a:rPr>
              <a:t>(비회원)</a:t>
            </a:r>
            <a:endParaRPr/>
          </a:p>
        </p:txBody>
      </p:sp>
      <p:sp>
        <p:nvSpPr>
          <p:cNvPr id="734" name="Google Shape;734;p29"/>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06</a:t>
            </a:r>
            <a:endParaRPr/>
          </a:p>
        </p:txBody>
      </p:sp>
      <p:pic>
        <p:nvPicPr>
          <p:cNvPr descr="그림 4" id="735" name="Google Shape;735;p29"/>
          <p:cNvPicPr preferRelativeResize="0"/>
          <p:nvPr/>
        </p:nvPicPr>
        <p:blipFill rotWithShape="1">
          <a:blip r:embed="rId3">
            <a:alphaModFix/>
          </a:blip>
          <a:srcRect b="0" l="0" r="0" t="0"/>
          <a:stretch/>
        </p:blipFill>
        <p:spPr>
          <a:xfrm>
            <a:off x="2270761" y="1693814"/>
            <a:ext cx="7467600" cy="46468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Picture 2" id="139" name="Google Shape;139;p3"/>
          <p:cNvPicPr preferRelativeResize="0"/>
          <p:nvPr/>
        </p:nvPicPr>
        <p:blipFill rotWithShape="1">
          <a:blip r:embed="rId3">
            <a:alphaModFix/>
          </a:blip>
          <a:srcRect b="0" l="0" r="0" t="0"/>
          <a:stretch/>
        </p:blipFill>
        <p:spPr>
          <a:xfrm>
            <a:off x="84502" y="103447"/>
            <a:ext cx="12022996" cy="6596610"/>
          </a:xfrm>
          <a:prstGeom prst="rect">
            <a:avLst/>
          </a:prstGeom>
          <a:noFill/>
          <a:ln>
            <a:noFill/>
          </a:ln>
        </p:spPr>
      </p:pic>
      <p:pic>
        <p:nvPicPr>
          <p:cNvPr descr="Picture 3" id="140" name="Google Shape;140;p3"/>
          <p:cNvPicPr preferRelativeResize="0"/>
          <p:nvPr/>
        </p:nvPicPr>
        <p:blipFill rotWithShape="1">
          <a:blip r:embed="rId4">
            <a:alphaModFix/>
          </a:blip>
          <a:srcRect b="0" l="0" r="0" t="0"/>
          <a:stretch/>
        </p:blipFill>
        <p:spPr>
          <a:xfrm>
            <a:off x="770467" y="1332034"/>
            <a:ext cx="10659534" cy="16934"/>
          </a:xfrm>
          <a:prstGeom prst="rect">
            <a:avLst/>
          </a:prstGeom>
          <a:noFill/>
          <a:ln>
            <a:noFill/>
          </a:ln>
        </p:spPr>
      </p:pic>
      <p:sp>
        <p:nvSpPr>
          <p:cNvPr id="141" name="Google Shape;141;p3"/>
          <p:cNvSpPr txBox="1"/>
          <p:nvPr/>
        </p:nvSpPr>
        <p:spPr>
          <a:xfrm>
            <a:off x="4275666" y="329808"/>
            <a:ext cx="3640668" cy="940577"/>
          </a:xfrm>
          <a:prstGeom prst="rect">
            <a:avLst/>
          </a:prstGeom>
          <a:noFill/>
          <a:ln>
            <a:noFill/>
          </a:ln>
        </p:spPr>
        <p:txBody>
          <a:bodyPr anchorCtr="0" anchor="ctr" bIns="0" lIns="0" spcFirstLastPara="1" rIns="0" wrap="square" tIns="0">
            <a:spAutoFit/>
          </a:bodyPr>
          <a:lstStyle/>
          <a:p>
            <a:pPr indent="0" lvl="0" marL="0" marR="0" rtl="0" algn="ctr">
              <a:lnSpc>
                <a:spcPct val="87980"/>
              </a:lnSpc>
              <a:spcBef>
                <a:spcPts val="0"/>
              </a:spcBef>
              <a:spcAft>
                <a:spcPts val="0"/>
              </a:spcAft>
              <a:buClr>
                <a:srgbClr val="FFFFFF"/>
              </a:buClr>
              <a:buSzPts val="5800"/>
              <a:buFont typeface="Arial"/>
              <a:buNone/>
            </a:pPr>
            <a:r>
              <a:rPr b="0" i="0" lang="en-US" sz="5800" u="none" cap="none" strike="noStrike">
                <a:solidFill>
                  <a:srgbClr val="FFFFFF"/>
                </a:solidFill>
                <a:latin typeface="Arial"/>
                <a:ea typeface="Arial"/>
                <a:cs typeface="Arial"/>
                <a:sym typeface="Arial"/>
              </a:rPr>
              <a:t>팀원 소개</a:t>
            </a:r>
            <a:endParaRPr/>
          </a:p>
        </p:txBody>
      </p:sp>
      <p:sp>
        <p:nvSpPr>
          <p:cNvPr id="142" name="Google Shape;142;p3"/>
          <p:cNvSpPr txBox="1"/>
          <p:nvPr/>
        </p:nvSpPr>
        <p:spPr>
          <a:xfrm>
            <a:off x="296180" y="261503"/>
            <a:ext cx="1202268" cy="174883"/>
          </a:xfrm>
          <a:prstGeom prst="rect">
            <a:avLst/>
          </a:prstGeom>
          <a:noFill/>
          <a:ln>
            <a:noFill/>
          </a:ln>
        </p:spPr>
        <p:txBody>
          <a:bodyPr anchorCtr="0" anchor="ctr" bIns="0" lIns="0" spcFirstLastPara="1" rIns="0" wrap="square" tIns="0">
            <a:spAutoFit/>
          </a:bodyPr>
          <a:lstStyle/>
          <a:p>
            <a:pPr indent="0" lvl="0" marL="0" marR="0" rtl="0" algn="ctr">
              <a:lnSpc>
                <a:spcPct val="119519"/>
              </a:lnSpc>
              <a:spcBef>
                <a:spcPts val="0"/>
              </a:spcBef>
              <a:spcAft>
                <a:spcPts val="0"/>
              </a:spcAft>
              <a:buClr>
                <a:srgbClr val="FFFFFF"/>
              </a:buClr>
              <a:buSzPts val="1100"/>
              <a:buFont typeface="Arial"/>
              <a:buNone/>
            </a:pPr>
            <a:r>
              <a:rPr b="1" i="0" lang="en-US" sz="1100" u="none" cap="none" strike="noStrike">
                <a:solidFill>
                  <a:srgbClr val="FFFFFF"/>
                </a:solidFill>
                <a:latin typeface="Arial"/>
                <a:ea typeface="Arial"/>
                <a:cs typeface="Arial"/>
                <a:sym typeface="Arial"/>
              </a:rPr>
              <a:t>Project 3조</a:t>
            </a:r>
            <a:endParaRPr/>
          </a:p>
        </p:txBody>
      </p:sp>
      <p:sp>
        <p:nvSpPr>
          <p:cNvPr id="143" name="Google Shape;143;p3"/>
          <p:cNvSpPr txBox="1"/>
          <p:nvPr/>
        </p:nvSpPr>
        <p:spPr>
          <a:xfrm>
            <a:off x="9064900" y="260045"/>
            <a:ext cx="2880489" cy="177801"/>
          </a:xfrm>
          <a:prstGeom prst="rect">
            <a:avLst/>
          </a:prstGeom>
          <a:noFill/>
          <a:ln>
            <a:noFill/>
          </a:ln>
        </p:spPr>
        <p:txBody>
          <a:bodyPr anchorCtr="0" anchor="ctr" bIns="0" lIns="0" spcFirstLastPara="1" rIns="0" wrap="square" tIns="0">
            <a:spAutoFit/>
          </a:bodyPr>
          <a:lstStyle/>
          <a:p>
            <a:pPr indent="0" lvl="0" marL="0" marR="0" rtl="0" algn="just">
              <a:lnSpc>
                <a:spcPct val="101259"/>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https://github.com/EODOHA/schoolMeal</a:t>
            </a:r>
            <a:endParaRPr/>
          </a:p>
        </p:txBody>
      </p:sp>
      <p:pic>
        <p:nvPicPr>
          <p:cNvPr descr="Picture 36" id="144" name="Google Shape;144;p3"/>
          <p:cNvPicPr preferRelativeResize="0"/>
          <p:nvPr/>
        </p:nvPicPr>
        <p:blipFill rotWithShape="1">
          <a:blip r:embed="rId5">
            <a:alphaModFix/>
          </a:blip>
          <a:srcRect b="0" l="0" r="0" t="0"/>
          <a:stretch/>
        </p:blipFill>
        <p:spPr>
          <a:xfrm rot="5400000">
            <a:off x="6083284" y="1046387"/>
            <a:ext cx="457201" cy="1871134"/>
          </a:xfrm>
          <a:prstGeom prst="rect">
            <a:avLst/>
          </a:prstGeom>
          <a:noFill/>
          <a:ln>
            <a:noFill/>
          </a:ln>
        </p:spPr>
      </p:pic>
      <p:pic>
        <p:nvPicPr>
          <p:cNvPr descr="Picture 36" id="145" name="Google Shape;145;p3"/>
          <p:cNvPicPr preferRelativeResize="0"/>
          <p:nvPr/>
        </p:nvPicPr>
        <p:blipFill rotWithShape="1">
          <a:blip r:embed="rId5">
            <a:alphaModFix/>
          </a:blip>
          <a:srcRect b="0" l="0" r="0" t="0"/>
          <a:stretch/>
        </p:blipFill>
        <p:spPr>
          <a:xfrm rot="-5400000">
            <a:off x="6083284" y="5075678"/>
            <a:ext cx="457201" cy="1871134"/>
          </a:xfrm>
          <a:prstGeom prst="rect">
            <a:avLst/>
          </a:prstGeom>
          <a:noFill/>
          <a:ln>
            <a:noFill/>
          </a:ln>
        </p:spPr>
      </p:pic>
      <p:pic>
        <p:nvPicPr>
          <p:cNvPr descr="Picture 36" id="146" name="Google Shape;146;p3"/>
          <p:cNvPicPr preferRelativeResize="0"/>
          <p:nvPr/>
        </p:nvPicPr>
        <p:blipFill rotWithShape="1">
          <a:blip r:embed="rId5">
            <a:alphaModFix/>
          </a:blip>
          <a:srcRect b="0" l="0" r="0" t="0"/>
          <a:stretch/>
        </p:blipFill>
        <p:spPr>
          <a:xfrm rot="5400000">
            <a:off x="3916234" y="1056631"/>
            <a:ext cx="457201" cy="1871134"/>
          </a:xfrm>
          <a:prstGeom prst="rect">
            <a:avLst/>
          </a:prstGeom>
          <a:noFill/>
          <a:ln>
            <a:noFill/>
          </a:ln>
        </p:spPr>
      </p:pic>
      <p:pic>
        <p:nvPicPr>
          <p:cNvPr descr="Picture 36" id="147" name="Google Shape;147;p3"/>
          <p:cNvPicPr preferRelativeResize="0"/>
          <p:nvPr/>
        </p:nvPicPr>
        <p:blipFill rotWithShape="1">
          <a:blip r:embed="rId5">
            <a:alphaModFix/>
          </a:blip>
          <a:srcRect b="0" l="0" r="0" t="0"/>
          <a:stretch/>
        </p:blipFill>
        <p:spPr>
          <a:xfrm rot="-5400000">
            <a:off x="3916233" y="5085922"/>
            <a:ext cx="457201" cy="1871134"/>
          </a:xfrm>
          <a:prstGeom prst="rect">
            <a:avLst/>
          </a:prstGeom>
          <a:noFill/>
          <a:ln>
            <a:noFill/>
          </a:ln>
        </p:spPr>
      </p:pic>
      <p:pic>
        <p:nvPicPr>
          <p:cNvPr descr="Picture 36" id="148" name="Google Shape;148;p3"/>
          <p:cNvPicPr preferRelativeResize="0"/>
          <p:nvPr/>
        </p:nvPicPr>
        <p:blipFill rotWithShape="1">
          <a:blip r:embed="rId5">
            <a:alphaModFix/>
          </a:blip>
          <a:srcRect b="0" l="0" r="0" t="0"/>
          <a:stretch/>
        </p:blipFill>
        <p:spPr>
          <a:xfrm rot="5400000">
            <a:off x="1645303" y="876870"/>
            <a:ext cx="457201" cy="2204106"/>
          </a:xfrm>
          <a:prstGeom prst="rect">
            <a:avLst/>
          </a:prstGeom>
          <a:noFill/>
          <a:ln>
            <a:noFill/>
          </a:ln>
        </p:spPr>
      </p:pic>
      <p:pic>
        <p:nvPicPr>
          <p:cNvPr descr="Picture 36" id="149" name="Google Shape;149;p3"/>
          <p:cNvPicPr preferRelativeResize="0"/>
          <p:nvPr/>
        </p:nvPicPr>
        <p:blipFill rotWithShape="1">
          <a:blip r:embed="rId5">
            <a:alphaModFix/>
          </a:blip>
          <a:srcRect b="0" l="0" r="0" t="0"/>
          <a:stretch/>
        </p:blipFill>
        <p:spPr>
          <a:xfrm rot="5400000">
            <a:off x="8207550" y="1082416"/>
            <a:ext cx="457201" cy="1793014"/>
          </a:xfrm>
          <a:prstGeom prst="rect">
            <a:avLst/>
          </a:prstGeom>
          <a:noFill/>
          <a:ln>
            <a:noFill/>
          </a:ln>
        </p:spPr>
      </p:pic>
      <p:pic>
        <p:nvPicPr>
          <p:cNvPr descr="Picture 36" id="150" name="Google Shape;150;p3"/>
          <p:cNvPicPr preferRelativeResize="0"/>
          <p:nvPr/>
        </p:nvPicPr>
        <p:blipFill rotWithShape="1">
          <a:blip r:embed="rId5">
            <a:alphaModFix/>
          </a:blip>
          <a:srcRect b="0" l="0" r="0" t="0"/>
          <a:stretch/>
        </p:blipFill>
        <p:spPr>
          <a:xfrm rot="-5400000">
            <a:off x="8207550" y="5111708"/>
            <a:ext cx="457201" cy="1793012"/>
          </a:xfrm>
          <a:prstGeom prst="rect">
            <a:avLst/>
          </a:prstGeom>
          <a:noFill/>
          <a:ln>
            <a:noFill/>
          </a:ln>
        </p:spPr>
      </p:pic>
      <p:pic>
        <p:nvPicPr>
          <p:cNvPr descr="Picture 36" id="151" name="Google Shape;151;p3"/>
          <p:cNvPicPr preferRelativeResize="0"/>
          <p:nvPr/>
        </p:nvPicPr>
        <p:blipFill rotWithShape="1">
          <a:blip r:embed="rId5">
            <a:alphaModFix/>
          </a:blip>
          <a:srcRect b="0" l="0" r="0" t="0"/>
          <a:stretch/>
        </p:blipFill>
        <p:spPr>
          <a:xfrm rot="5400000">
            <a:off x="10315250" y="1043355"/>
            <a:ext cx="457201" cy="1871135"/>
          </a:xfrm>
          <a:prstGeom prst="rect">
            <a:avLst/>
          </a:prstGeom>
          <a:noFill/>
          <a:ln>
            <a:noFill/>
          </a:ln>
        </p:spPr>
      </p:pic>
      <p:pic>
        <p:nvPicPr>
          <p:cNvPr descr="Picture 36" id="152" name="Google Shape;152;p3"/>
          <p:cNvPicPr preferRelativeResize="0"/>
          <p:nvPr/>
        </p:nvPicPr>
        <p:blipFill rotWithShape="1">
          <a:blip r:embed="rId5">
            <a:alphaModFix/>
          </a:blip>
          <a:srcRect b="0" l="0" r="0" t="0"/>
          <a:stretch/>
        </p:blipFill>
        <p:spPr>
          <a:xfrm rot="-5400000">
            <a:off x="10315248" y="5072646"/>
            <a:ext cx="457201" cy="1871135"/>
          </a:xfrm>
          <a:prstGeom prst="rect">
            <a:avLst/>
          </a:prstGeom>
          <a:noFill/>
          <a:ln>
            <a:noFill/>
          </a:ln>
        </p:spPr>
      </p:pic>
      <p:sp>
        <p:nvSpPr>
          <p:cNvPr id="153" name="Google Shape;153;p3"/>
          <p:cNvSpPr txBox="1"/>
          <p:nvPr/>
        </p:nvSpPr>
        <p:spPr>
          <a:xfrm>
            <a:off x="1192256" y="1833611"/>
            <a:ext cx="1396540" cy="38684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PM_어도하</a:t>
            </a:r>
            <a:endParaRPr/>
          </a:p>
        </p:txBody>
      </p:sp>
      <p:sp>
        <p:nvSpPr>
          <p:cNvPr id="154" name="Google Shape;154;p3"/>
          <p:cNvSpPr txBox="1"/>
          <p:nvPr/>
        </p:nvSpPr>
        <p:spPr>
          <a:xfrm>
            <a:off x="3446564" y="1841238"/>
            <a:ext cx="1396540" cy="38684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PL_정화진</a:t>
            </a:r>
            <a:endParaRPr/>
          </a:p>
        </p:txBody>
      </p:sp>
      <p:sp>
        <p:nvSpPr>
          <p:cNvPr id="155" name="Google Shape;155;p3"/>
          <p:cNvSpPr txBox="1"/>
          <p:nvPr/>
        </p:nvSpPr>
        <p:spPr>
          <a:xfrm>
            <a:off x="5613615" y="1841300"/>
            <a:ext cx="1396540" cy="38684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PA_강민아</a:t>
            </a:r>
            <a:endParaRPr/>
          </a:p>
        </p:txBody>
      </p:sp>
      <p:sp>
        <p:nvSpPr>
          <p:cNvPr id="156" name="Google Shape;156;p3"/>
          <p:cNvSpPr txBox="1"/>
          <p:nvPr/>
        </p:nvSpPr>
        <p:spPr>
          <a:xfrm>
            <a:off x="7760942" y="1837605"/>
            <a:ext cx="1334417" cy="38684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PA_이우배</a:t>
            </a:r>
            <a:endParaRPr/>
          </a:p>
        </p:txBody>
      </p:sp>
      <p:sp>
        <p:nvSpPr>
          <p:cNvPr id="157" name="Google Shape;157;p3"/>
          <p:cNvSpPr txBox="1"/>
          <p:nvPr/>
        </p:nvSpPr>
        <p:spPr>
          <a:xfrm>
            <a:off x="9845580" y="1847849"/>
            <a:ext cx="1396540" cy="38684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PA_이재학</a:t>
            </a:r>
            <a:endParaRPr/>
          </a:p>
        </p:txBody>
      </p:sp>
      <p:sp>
        <p:nvSpPr>
          <p:cNvPr id="158" name="Google Shape;158;p3"/>
          <p:cNvSpPr/>
          <p:nvPr/>
        </p:nvSpPr>
        <p:spPr>
          <a:xfrm>
            <a:off x="1414873" y="2289849"/>
            <a:ext cx="900001" cy="900001"/>
          </a:xfrm>
          <a:prstGeom prst="ellipse">
            <a:avLst/>
          </a:prstGeom>
          <a:blipFill rotWithShape="1">
            <a:blip r:embed="rId6">
              <a:alphaModFix/>
            </a:blip>
            <a:stretch>
              <a:fillRect b="0" l="0" r="0" t="0"/>
            </a:stretch>
          </a:blipFill>
          <a:ln cap="flat" cmpd="sng" w="3810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9" name="Google Shape;159;p3"/>
          <p:cNvSpPr/>
          <p:nvPr/>
        </p:nvSpPr>
        <p:spPr>
          <a:xfrm>
            <a:off x="3687409" y="2303246"/>
            <a:ext cx="900001" cy="900001"/>
          </a:xfrm>
          <a:prstGeom prst="ellipse">
            <a:avLst/>
          </a:prstGeom>
          <a:blipFill rotWithShape="1">
            <a:blip r:embed="rId7">
              <a:alphaModFix/>
            </a:blip>
            <a:stretch>
              <a:fillRect b="0" l="0" r="0" t="0"/>
            </a:stretch>
          </a:blipFill>
          <a:ln cap="flat" cmpd="sng" w="38100">
            <a:solidFill>
              <a:schemeClr val="accent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0" name="Google Shape;160;p3"/>
          <p:cNvSpPr/>
          <p:nvPr/>
        </p:nvSpPr>
        <p:spPr>
          <a:xfrm>
            <a:off x="5847388" y="2303246"/>
            <a:ext cx="900001" cy="900001"/>
          </a:xfrm>
          <a:prstGeom prst="ellipse">
            <a:avLst/>
          </a:prstGeom>
          <a:blipFill rotWithShape="1">
            <a:blip r:embed="rId8">
              <a:alphaModFix/>
            </a:blip>
            <a:stretch>
              <a:fillRect b="0" l="0" r="0" t="0"/>
            </a:stretch>
          </a:blipFill>
          <a:ln cap="flat" cmpd="sng" w="38100">
            <a:solidFill>
              <a:schemeClr val="accent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61" name="Google Shape;161;p3"/>
          <p:cNvGrpSpPr/>
          <p:nvPr/>
        </p:nvGrpSpPr>
        <p:grpSpPr>
          <a:xfrm>
            <a:off x="7983007" y="2288598"/>
            <a:ext cx="900002" cy="900003"/>
            <a:chOff x="0" y="-1"/>
            <a:chExt cx="900001" cy="900002"/>
          </a:xfrm>
        </p:grpSpPr>
        <p:sp>
          <p:nvSpPr>
            <p:cNvPr id="162" name="Google Shape;162;p3"/>
            <p:cNvSpPr/>
            <p:nvPr/>
          </p:nvSpPr>
          <p:spPr>
            <a:xfrm>
              <a:off x="0" y="-1"/>
              <a:ext cx="900001" cy="900002"/>
            </a:xfrm>
            <a:prstGeom prst="ellipse">
              <a:avLst/>
            </a:prstGeom>
            <a:solidFill>
              <a:srgbClr val="FFFFFF"/>
            </a:solidFill>
            <a:ln cap="flat" cmpd="sng" w="381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3" name="Google Shape;163;p3"/>
            <p:cNvSpPr/>
            <p:nvPr/>
          </p:nvSpPr>
          <p:spPr>
            <a:xfrm>
              <a:off x="0" y="0"/>
              <a:ext cx="900001" cy="900001"/>
            </a:xfrm>
            <a:prstGeom prst="ellipse">
              <a:avLst/>
            </a:prstGeom>
            <a:blipFill rotWithShape="1">
              <a:blip r:embed="rId9">
                <a:alphaModFix/>
              </a:blip>
              <a:stretch>
                <a:fillRect b="0" l="0" r="0" t="0"/>
              </a:stretch>
            </a:blipFill>
            <a:ln cap="flat" cmpd="sng" w="381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64" name="Google Shape;164;p3"/>
          <p:cNvSpPr/>
          <p:nvPr/>
        </p:nvSpPr>
        <p:spPr>
          <a:xfrm>
            <a:off x="10100667" y="2295443"/>
            <a:ext cx="900001" cy="900001"/>
          </a:xfrm>
          <a:prstGeom prst="ellipse">
            <a:avLst/>
          </a:prstGeom>
          <a:blipFill rotWithShape="1">
            <a:blip r:embed="rId10">
              <a:alphaModFix/>
            </a:blip>
            <a:stretch>
              <a:fillRect b="0" l="0" r="0" t="0"/>
            </a:stretch>
          </a:blipFill>
          <a:ln cap="flat" cmpd="sng" w="38100">
            <a:solidFill>
              <a:schemeClr val="accent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5" name="Google Shape;165;p3"/>
          <p:cNvSpPr txBox="1"/>
          <p:nvPr/>
        </p:nvSpPr>
        <p:spPr>
          <a:xfrm>
            <a:off x="753598" y="3376710"/>
            <a:ext cx="2158494" cy="2742097"/>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FFFFFF"/>
              </a:buClr>
              <a:buSzPts val="900"/>
              <a:buFont typeface="Helvetica Neue"/>
              <a:buChar char="⁃"/>
            </a:pPr>
            <a:r>
              <a:rPr b="1" i="0" lang="en-US" sz="900" u="none" cap="none" strike="noStrike">
                <a:solidFill>
                  <a:srgbClr val="FFFFFF"/>
                </a:solidFill>
                <a:latin typeface="Arial"/>
                <a:ea typeface="Arial"/>
                <a:cs typeface="Arial"/>
                <a:sym typeface="Arial"/>
              </a:rPr>
              <a:t>전체 페이지 (Context 설계) </a:t>
            </a:r>
            <a:endParaRPr/>
          </a:p>
          <a:p>
            <a:pPr indent="-171450" lvl="0" marL="171450" marR="0" rtl="0" algn="l">
              <a:lnSpc>
                <a:spcPct val="100000"/>
              </a:lnSpc>
              <a:spcBef>
                <a:spcPts val="0"/>
              </a:spcBef>
              <a:spcAft>
                <a:spcPts val="0"/>
              </a:spcAft>
              <a:buClr>
                <a:srgbClr val="FFFFFF"/>
              </a:buClr>
              <a:buSzPts val="900"/>
              <a:buFont typeface="Helvetica Neue"/>
              <a:buChar char="⁃"/>
            </a:pPr>
            <a:r>
              <a:rPr b="1" i="0" lang="en-US" sz="900" u="none" cap="none" strike="noStrike">
                <a:solidFill>
                  <a:srgbClr val="FFFFFF"/>
                </a:solidFill>
                <a:latin typeface="Arial"/>
                <a:ea typeface="Arial"/>
                <a:cs typeface="Arial"/>
                <a:sym typeface="Arial"/>
              </a:rPr>
              <a:t>인증/권한(Context 설계)</a:t>
            </a:r>
            <a:endParaRPr/>
          </a:p>
          <a:p>
            <a:pPr indent="0" lvl="0" marL="0" marR="0" rtl="0" algn="l">
              <a:lnSpc>
                <a:spcPct val="100000"/>
              </a:lnSpc>
              <a:spcBef>
                <a:spcPts val="0"/>
              </a:spcBef>
              <a:spcAft>
                <a:spcPts val="0"/>
              </a:spcAft>
              <a:buClr>
                <a:srgbClr val="FFFFFF"/>
              </a:buClr>
              <a:buSzPts val="900"/>
              <a:buFont typeface="Arial"/>
              <a:buNone/>
            </a:pPr>
            <a:r>
              <a:rPr b="1" i="0" lang="en-US" sz="900" u="none" cap="none" strike="noStrike">
                <a:solidFill>
                  <a:srgbClr val="FFFFFF"/>
                </a:solidFill>
                <a:latin typeface="Arial"/>
                <a:ea typeface="Arial"/>
                <a:cs typeface="Arial"/>
                <a:sym typeface="Arial"/>
              </a:rPr>
              <a:t>     -&gt; 스프링 시큐리티, JWT</a:t>
            </a:r>
            <a:endParaRPr/>
          </a:p>
          <a:p>
            <a:pPr indent="-171450" lvl="0" marL="171450" marR="0" rtl="0" algn="l">
              <a:lnSpc>
                <a:spcPct val="100000"/>
              </a:lnSpc>
              <a:spcBef>
                <a:spcPts val="0"/>
              </a:spcBef>
              <a:spcAft>
                <a:spcPts val="0"/>
              </a:spcAft>
              <a:buClr>
                <a:srgbClr val="FFFFFF"/>
              </a:buClr>
              <a:buSzPts val="900"/>
              <a:buFont typeface="Helvetica Neue"/>
              <a:buChar char="⁃"/>
            </a:pPr>
            <a:r>
              <a:rPr b="1" i="0" lang="en-US" sz="900" u="none" cap="none" strike="noStrike">
                <a:solidFill>
                  <a:srgbClr val="FFFFFF"/>
                </a:solidFill>
                <a:latin typeface="Arial"/>
                <a:ea typeface="Arial"/>
                <a:cs typeface="Arial"/>
                <a:sym typeface="Arial"/>
              </a:rPr>
              <a:t>로그인/회원가입/정보수정</a:t>
            </a:r>
            <a:endParaRPr/>
          </a:p>
          <a:p>
            <a:pPr indent="0" lvl="0" marL="0" marR="0" rtl="0" algn="l">
              <a:lnSpc>
                <a:spcPct val="100000"/>
              </a:lnSpc>
              <a:spcBef>
                <a:spcPts val="0"/>
              </a:spcBef>
              <a:spcAft>
                <a:spcPts val="0"/>
              </a:spcAft>
              <a:buClr>
                <a:srgbClr val="FFFFFF"/>
              </a:buClr>
              <a:buSzPts val="900"/>
              <a:buFont typeface="Arial"/>
              <a:buNone/>
            </a:pPr>
            <a:r>
              <a:rPr b="1" i="0" lang="en-US" sz="900" u="none" cap="none" strike="noStrike">
                <a:solidFill>
                  <a:srgbClr val="FFFFFF"/>
                </a:solidFill>
                <a:latin typeface="Arial"/>
                <a:ea typeface="Arial"/>
                <a:cs typeface="Arial"/>
                <a:sym typeface="Arial"/>
              </a:rPr>
              <a:t>     1. 회원별 권한 차등 설계</a:t>
            </a:r>
            <a:endParaRPr/>
          </a:p>
          <a:p>
            <a:pPr indent="0" lvl="0" marL="0" marR="0" rtl="0" algn="l">
              <a:lnSpc>
                <a:spcPct val="100000"/>
              </a:lnSpc>
              <a:spcBef>
                <a:spcPts val="0"/>
              </a:spcBef>
              <a:spcAft>
                <a:spcPts val="0"/>
              </a:spcAft>
              <a:buClr>
                <a:srgbClr val="FFFFFF"/>
              </a:buClr>
              <a:buSzPts val="900"/>
              <a:buFont typeface="Arial"/>
              <a:buNone/>
            </a:pPr>
            <a:r>
              <a:rPr b="1" i="0" lang="en-US" sz="900" u="none" cap="none" strike="noStrike">
                <a:solidFill>
                  <a:srgbClr val="FFFFFF"/>
                </a:solidFill>
                <a:latin typeface="Arial"/>
                <a:ea typeface="Arial"/>
                <a:cs typeface="Arial"/>
                <a:sym typeface="Arial"/>
              </a:rPr>
              <a:t>     2. 중복가입 방지 및 유효성 체크</a:t>
            </a:r>
            <a:endParaRPr/>
          </a:p>
          <a:p>
            <a:pPr indent="0" lvl="0" marL="0" marR="0" rtl="0" algn="l">
              <a:lnSpc>
                <a:spcPct val="100000"/>
              </a:lnSpc>
              <a:spcBef>
                <a:spcPts val="0"/>
              </a:spcBef>
              <a:spcAft>
                <a:spcPts val="0"/>
              </a:spcAft>
              <a:buClr>
                <a:srgbClr val="FFFFFF"/>
              </a:buClr>
              <a:buSzPts val="900"/>
              <a:buFont typeface="Arial"/>
              <a:buNone/>
            </a:pPr>
            <a:r>
              <a:rPr b="1" i="0" lang="en-US" sz="900" u="none" cap="none" strike="noStrike">
                <a:solidFill>
                  <a:srgbClr val="FFFFFF"/>
                </a:solidFill>
                <a:latin typeface="Arial"/>
                <a:ea typeface="Arial"/>
                <a:cs typeface="Arial"/>
                <a:sym typeface="Arial"/>
              </a:rPr>
              <a:t>     3. SMTP 이용한 이메일 인증</a:t>
            </a:r>
            <a:endParaRPr/>
          </a:p>
          <a:p>
            <a:pPr indent="-171450" lvl="0" marL="171450" marR="0" rtl="0" algn="l">
              <a:lnSpc>
                <a:spcPct val="100000"/>
              </a:lnSpc>
              <a:spcBef>
                <a:spcPts val="0"/>
              </a:spcBef>
              <a:spcAft>
                <a:spcPts val="0"/>
              </a:spcAft>
              <a:buClr>
                <a:srgbClr val="FFFFFF"/>
              </a:buClr>
              <a:buSzPts val="900"/>
              <a:buFont typeface="Helvetica Neue"/>
              <a:buChar char="⁃"/>
            </a:pPr>
            <a:r>
              <a:rPr b="1" i="0" lang="en-US" sz="900" u="none" cap="none" strike="noStrike">
                <a:solidFill>
                  <a:srgbClr val="FFFFFF"/>
                </a:solidFill>
                <a:latin typeface="Arial"/>
                <a:ea typeface="Arial"/>
                <a:cs typeface="Arial"/>
                <a:sym typeface="Arial"/>
              </a:rPr>
              <a:t>관리자 기능</a:t>
            </a:r>
            <a:endParaRPr/>
          </a:p>
          <a:p>
            <a:pPr indent="0" lvl="0" marL="0" marR="0" rtl="0" algn="l">
              <a:lnSpc>
                <a:spcPct val="100000"/>
              </a:lnSpc>
              <a:spcBef>
                <a:spcPts val="0"/>
              </a:spcBef>
              <a:spcAft>
                <a:spcPts val="0"/>
              </a:spcAft>
              <a:buClr>
                <a:srgbClr val="FFFFFF"/>
              </a:buClr>
              <a:buSzPts val="900"/>
              <a:buFont typeface="Arial"/>
              <a:buNone/>
            </a:pPr>
            <a:r>
              <a:rPr b="1" i="0" lang="en-US" sz="900" u="none" cap="none" strike="noStrike">
                <a:solidFill>
                  <a:srgbClr val="FFFFFF"/>
                </a:solidFill>
                <a:latin typeface="Arial"/>
                <a:ea typeface="Arial"/>
                <a:cs typeface="Arial"/>
                <a:sym typeface="Arial"/>
              </a:rPr>
              <a:t>     1. 유저 관리 - 자바 스케쥴러 사용,     </a:t>
            </a:r>
            <a:endParaRPr/>
          </a:p>
          <a:p>
            <a:pPr indent="0" lvl="0" marL="0" marR="0" rtl="0" algn="l">
              <a:lnSpc>
                <a:spcPct val="100000"/>
              </a:lnSpc>
              <a:spcBef>
                <a:spcPts val="0"/>
              </a:spcBef>
              <a:spcAft>
                <a:spcPts val="0"/>
              </a:spcAft>
              <a:buClr>
                <a:srgbClr val="FFFFFF"/>
              </a:buClr>
              <a:buSzPts val="900"/>
              <a:buFont typeface="Arial"/>
              <a:buNone/>
            </a:pPr>
            <a:r>
              <a:rPr b="1" i="0" lang="en-US" sz="900" u="none" cap="none" strike="noStrike">
                <a:solidFill>
                  <a:srgbClr val="FFFFFF"/>
                </a:solidFill>
                <a:latin typeface="Arial"/>
                <a:ea typeface="Arial"/>
                <a:cs typeface="Arial"/>
                <a:sym typeface="Arial"/>
              </a:rPr>
              <a:t>         차단기간 자동 설정</a:t>
            </a:r>
            <a:endParaRPr/>
          </a:p>
          <a:p>
            <a:pPr indent="0" lvl="0" marL="0" marR="0" rtl="0" algn="l">
              <a:lnSpc>
                <a:spcPct val="100000"/>
              </a:lnSpc>
              <a:spcBef>
                <a:spcPts val="0"/>
              </a:spcBef>
              <a:spcAft>
                <a:spcPts val="0"/>
              </a:spcAft>
              <a:buClr>
                <a:srgbClr val="FFFFFF"/>
              </a:buClr>
              <a:buSzPts val="900"/>
              <a:buFont typeface="Arial"/>
              <a:buNone/>
            </a:pPr>
            <a:r>
              <a:rPr b="1" i="0" lang="en-US" sz="900" u="none" cap="none" strike="noStrike">
                <a:solidFill>
                  <a:srgbClr val="FFFFFF"/>
                </a:solidFill>
                <a:latin typeface="Arial"/>
                <a:ea typeface="Arial"/>
                <a:cs typeface="Arial"/>
                <a:sym typeface="Arial"/>
              </a:rPr>
              <a:t>     2. 메인 페이지 이미지 관리</a:t>
            </a:r>
            <a:endParaRPr/>
          </a:p>
          <a:p>
            <a:pPr indent="0" lvl="0" marL="0" marR="0" rtl="0" algn="l">
              <a:lnSpc>
                <a:spcPct val="100000"/>
              </a:lnSpc>
              <a:spcBef>
                <a:spcPts val="0"/>
              </a:spcBef>
              <a:spcAft>
                <a:spcPts val="0"/>
              </a:spcAft>
              <a:buClr>
                <a:srgbClr val="FFFFFF"/>
              </a:buClr>
              <a:buSzPts val="900"/>
              <a:buFont typeface="Arial"/>
              <a:buNone/>
            </a:pPr>
            <a:r>
              <a:rPr b="1" i="0" lang="en-US" sz="900" u="none" cap="none" strike="noStrike">
                <a:solidFill>
                  <a:srgbClr val="FFFFFF"/>
                </a:solidFill>
                <a:latin typeface="Arial"/>
                <a:ea typeface="Arial"/>
                <a:cs typeface="Arial"/>
                <a:sym typeface="Arial"/>
              </a:rPr>
              <a:t>     3. 메인 공지사항 관리 – 첨부파일    </a:t>
            </a:r>
            <a:endParaRPr/>
          </a:p>
          <a:p>
            <a:pPr indent="0" lvl="0" marL="0" marR="0" rtl="0" algn="l">
              <a:lnSpc>
                <a:spcPct val="100000"/>
              </a:lnSpc>
              <a:spcBef>
                <a:spcPts val="0"/>
              </a:spcBef>
              <a:spcAft>
                <a:spcPts val="0"/>
              </a:spcAft>
              <a:buClr>
                <a:srgbClr val="FFFFFF"/>
              </a:buClr>
              <a:buSzPts val="900"/>
              <a:buFont typeface="Arial"/>
              <a:buNone/>
            </a:pPr>
            <a:r>
              <a:rPr b="1" i="0" lang="en-US" sz="900" u="none" cap="none" strike="noStrike">
                <a:solidFill>
                  <a:srgbClr val="FFFFFF"/>
                </a:solidFill>
                <a:latin typeface="Arial"/>
                <a:ea typeface="Arial"/>
                <a:cs typeface="Arial"/>
                <a:sym typeface="Arial"/>
              </a:rPr>
              <a:t>         DB 업로드 및  로컬 PC로 다운로드</a:t>
            </a:r>
            <a:endParaRPr/>
          </a:p>
          <a:p>
            <a:pPr indent="-171450" lvl="0" marL="171450" marR="0" rtl="0" algn="l">
              <a:lnSpc>
                <a:spcPct val="100000"/>
              </a:lnSpc>
              <a:spcBef>
                <a:spcPts val="0"/>
              </a:spcBef>
              <a:spcAft>
                <a:spcPts val="0"/>
              </a:spcAft>
              <a:buClr>
                <a:srgbClr val="FFFFFF"/>
              </a:buClr>
              <a:buSzPts val="900"/>
              <a:buFont typeface="Helvetica Neue"/>
              <a:buChar char="⁃"/>
            </a:pPr>
            <a:r>
              <a:rPr b="1" i="0" lang="en-US" sz="900" u="none" cap="none" strike="noStrike">
                <a:solidFill>
                  <a:srgbClr val="FFFFFF"/>
                </a:solidFill>
                <a:latin typeface="Arial"/>
                <a:ea typeface="Arial"/>
                <a:cs typeface="Arial"/>
                <a:sym typeface="Arial"/>
              </a:rPr>
              <a:t>간단 AI 분석 기능 - TensorFlow.js로 간단 분석</a:t>
            </a:r>
            <a:endParaRPr/>
          </a:p>
          <a:p>
            <a:pPr indent="-171450" lvl="0" marL="171450" marR="0" rtl="0" algn="l">
              <a:lnSpc>
                <a:spcPct val="100000"/>
              </a:lnSpc>
              <a:spcBef>
                <a:spcPts val="0"/>
              </a:spcBef>
              <a:spcAft>
                <a:spcPts val="0"/>
              </a:spcAft>
              <a:buClr>
                <a:srgbClr val="FFFFFF"/>
              </a:buClr>
              <a:buSzPts val="900"/>
              <a:buFont typeface="Helvetica Neue"/>
              <a:buChar char="⁃"/>
            </a:pPr>
            <a:r>
              <a:rPr b="1" i="0" lang="en-US" sz="900" u="none" cap="none" strike="noStrike">
                <a:solidFill>
                  <a:srgbClr val="FFFFFF"/>
                </a:solidFill>
                <a:latin typeface="Arial"/>
                <a:ea typeface="Arial"/>
                <a:cs typeface="Arial"/>
                <a:sym typeface="Arial"/>
              </a:rPr>
              <a:t>채팅 기능</a:t>
            </a:r>
            <a:endParaRPr/>
          </a:p>
          <a:p>
            <a:pPr indent="-171450" lvl="0" marL="171450" marR="0" rtl="0" algn="l">
              <a:lnSpc>
                <a:spcPct val="100000"/>
              </a:lnSpc>
              <a:spcBef>
                <a:spcPts val="0"/>
              </a:spcBef>
              <a:spcAft>
                <a:spcPts val="0"/>
              </a:spcAft>
              <a:buClr>
                <a:srgbClr val="FFFFFF"/>
              </a:buClr>
              <a:buSzPts val="900"/>
              <a:buFont typeface="Helvetica Neue"/>
              <a:buChar char="⁃"/>
            </a:pPr>
            <a:r>
              <a:rPr b="1" i="0" lang="en-US" sz="900" u="none" cap="none" strike="noStrike">
                <a:solidFill>
                  <a:srgbClr val="FFFFFF"/>
                </a:solidFill>
                <a:latin typeface="Arial"/>
                <a:ea typeface="Arial"/>
                <a:cs typeface="Arial"/>
                <a:sym typeface="Arial"/>
              </a:rPr>
              <a:t>게시판 조회수 및 댓글 수 표현</a:t>
            </a:r>
            <a:endParaRPr/>
          </a:p>
        </p:txBody>
      </p:sp>
      <p:sp>
        <p:nvSpPr>
          <p:cNvPr id="166" name="Google Shape;166;p3"/>
          <p:cNvSpPr txBox="1"/>
          <p:nvPr/>
        </p:nvSpPr>
        <p:spPr>
          <a:xfrm>
            <a:off x="3147260" y="3554855"/>
            <a:ext cx="1984193" cy="2188245"/>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OpenAPI 데이터셋 활용 정보 제공형 게시판</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급식정보, 식재료 정보 게시판 CRUD &amp; 첨부파일 업로드 및</a:t>
            </a:r>
            <a:endParaRPr/>
          </a:p>
          <a:p>
            <a:pPr indent="0" lvl="0" marL="0" marR="0" rtl="0" algn="l">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    다운로드</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서식 파일을 통한</a:t>
            </a:r>
            <a:endParaRPr/>
          </a:p>
          <a:p>
            <a:pPr indent="0" lvl="0" marL="0" marR="0" rtl="0" algn="l">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    데이터 대용량 업로드 게시판  </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페이지네이션, 페이징 수 조절</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필터 조건별 검색 창</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카카오 API를 통한 사용자 인증</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통계분석 가입자수 통계</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방문 페이지 통계</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DB 정규화 </a:t>
            </a:r>
            <a:endParaRPr/>
          </a:p>
        </p:txBody>
      </p:sp>
      <p:sp>
        <p:nvSpPr>
          <p:cNvPr id="167" name="Google Shape;167;p3"/>
          <p:cNvSpPr txBox="1"/>
          <p:nvPr/>
        </p:nvSpPr>
        <p:spPr>
          <a:xfrm>
            <a:off x="5396714" y="3644177"/>
            <a:ext cx="1862724" cy="2009167"/>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급식자료실 CRUD &amp;</a:t>
            </a:r>
            <a:endParaRPr/>
          </a:p>
          <a:p>
            <a:pPr indent="0" lvl="0" marL="0" marR="0" rtl="0" algn="l">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    첨부파일 업로드 및 다운로드</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교육자료 CRUD &amp; </a:t>
            </a:r>
            <a:endParaRPr/>
          </a:p>
          <a:p>
            <a:pPr indent="0" lvl="0" marL="0" marR="0" rtl="0" algn="l">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    첨부파일 업로드 및 다운로드</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첨부파일 조회 및 미리보기</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검색어 &amp; 필터 기능</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UI 디자인</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페이지네이션 기능</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유즈케이스</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시퀀스다이어그램</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메뉴구조도 &amp; 간트차트</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PPT 제작 담당</a:t>
            </a:r>
            <a:endParaRPr/>
          </a:p>
        </p:txBody>
      </p:sp>
      <p:sp>
        <p:nvSpPr>
          <p:cNvPr id="168" name="Google Shape;168;p3"/>
          <p:cNvSpPr txBox="1"/>
          <p:nvPr/>
        </p:nvSpPr>
        <p:spPr>
          <a:xfrm>
            <a:off x="7466527" y="3764250"/>
            <a:ext cx="2087279" cy="1645813"/>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FFFFFF"/>
              </a:buClr>
              <a:buSzPts val="1100"/>
              <a:buFont typeface="Helvetica Neue"/>
              <a:buChar char="⁃"/>
            </a:pPr>
            <a:r>
              <a:rPr b="1" i="0" lang="en-US" sz="1100" u="none" cap="none" strike="noStrike">
                <a:solidFill>
                  <a:srgbClr val="FFFFFF"/>
                </a:solidFill>
                <a:latin typeface="Arial"/>
                <a:ea typeface="Arial"/>
                <a:cs typeface="Arial"/>
                <a:sym typeface="Arial"/>
              </a:rPr>
              <a:t>영양상담 게시판 CRUD &amp;</a:t>
            </a:r>
            <a:endParaRPr/>
          </a:p>
          <a:p>
            <a:pPr indent="0" lvl="0" marL="0" marR="0" rtl="0" algn="l">
              <a:lnSpc>
                <a:spcPct val="100000"/>
              </a:lnSpc>
              <a:spcBef>
                <a:spcPts val="0"/>
              </a:spcBef>
              <a:spcAft>
                <a:spcPts val="0"/>
              </a:spcAft>
              <a:buClr>
                <a:srgbClr val="FFFFFF"/>
              </a:buClr>
              <a:buSzPts val="1100"/>
              <a:buFont typeface="Arial"/>
              <a:buNone/>
            </a:pPr>
            <a:r>
              <a:rPr b="1" i="0" lang="en-US" sz="1100" u="none" cap="none" strike="noStrike">
                <a:solidFill>
                  <a:srgbClr val="FFFFFF"/>
                </a:solidFill>
                <a:latin typeface="Arial"/>
                <a:ea typeface="Arial"/>
                <a:cs typeface="Arial"/>
                <a:sym typeface="Arial"/>
              </a:rPr>
              <a:t>    첨부파일 업로드 및 다운로드</a:t>
            </a:r>
            <a:endParaRPr/>
          </a:p>
          <a:p>
            <a:pPr indent="-171450" lvl="0" marL="171450" marR="0" rtl="0" algn="l">
              <a:lnSpc>
                <a:spcPct val="100000"/>
              </a:lnSpc>
              <a:spcBef>
                <a:spcPts val="0"/>
              </a:spcBef>
              <a:spcAft>
                <a:spcPts val="0"/>
              </a:spcAft>
              <a:buClr>
                <a:srgbClr val="FFFFFF"/>
              </a:buClr>
              <a:buSzPts val="1100"/>
              <a:buFont typeface="Helvetica Neue"/>
              <a:buChar char="⁃"/>
            </a:pPr>
            <a:r>
              <a:rPr b="1" i="0" lang="en-US" sz="1100" u="none" cap="none" strike="noStrike">
                <a:solidFill>
                  <a:srgbClr val="FFFFFF"/>
                </a:solidFill>
                <a:latin typeface="Arial"/>
                <a:ea typeface="Arial"/>
                <a:cs typeface="Arial"/>
                <a:sym typeface="Arial"/>
              </a:rPr>
              <a:t>영양상담 이력관리 게시판 CRUD &amp; 첨부파일 업로드 및</a:t>
            </a:r>
            <a:endParaRPr/>
          </a:p>
          <a:p>
            <a:pPr indent="0" lvl="0" marL="0" marR="0" rtl="0" algn="l">
              <a:lnSpc>
                <a:spcPct val="100000"/>
              </a:lnSpc>
              <a:spcBef>
                <a:spcPts val="0"/>
              </a:spcBef>
              <a:spcAft>
                <a:spcPts val="0"/>
              </a:spcAft>
              <a:buClr>
                <a:srgbClr val="FFFFFF"/>
              </a:buClr>
              <a:buSzPts val="1100"/>
              <a:buFont typeface="Arial"/>
              <a:buNone/>
            </a:pPr>
            <a:r>
              <a:rPr b="1" i="0" lang="en-US" sz="1100" u="none" cap="none" strike="noStrike">
                <a:solidFill>
                  <a:srgbClr val="FFFFFF"/>
                </a:solidFill>
                <a:latin typeface="Arial"/>
                <a:ea typeface="Arial"/>
                <a:cs typeface="Arial"/>
                <a:sym typeface="Arial"/>
              </a:rPr>
              <a:t>    다운로드</a:t>
            </a:r>
            <a:endParaRPr/>
          </a:p>
          <a:p>
            <a:pPr indent="-171450" lvl="0" marL="171450" marR="0" rtl="0" algn="l">
              <a:lnSpc>
                <a:spcPct val="100000"/>
              </a:lnSpc>
              <a:spcBef>
                <a:spcPts val="0"/>
              </a:spcBef>
              <a:spcAft>
                <a:spcPts val="0"/>
              </a:spcAft>
              <a:buClr>
                <a:srgbClr val="FFFFFF"/>
              </a:buClr>
              <a:buSzPts val="1100"/>
              <a:buFont typeface="Helvetica Neue"/>
              <a:buChar char="⁃"/>
            </a:pPr>
            <a:r>
              <a:rPr b="1" i="0" lang="en-US" sz="1100" u="none" cap="none" strike="noStrike">
                <a:solidFill>
                  <a:srgbClr val="FFFFFF"/>
                </a:solidFill>
                <a:latin typeface="Arial"/>
                <a:ea typeface="Arial"/>
                <a:cs typeface="Arial"/>
                <a:sym typeface="Arial"/>
              </a:rPr>
              <a:t>식생활·습관 진단 사이트</a:t>
            </a:r>
            <a:endParaRPr/>
          </a:p>
          <a:p>
            <a:pPr indent="0" lvl="0" marL="0" marR="0" rtl="0" algn="l">
              <a:lnSpc>
                <a:spcPct val="100000"/>
              </a:lnSpc>
              <a:spcBef>
                <a:spcPts val="0"/>
              </a:spcBef>
              <a:spcAft>
                <a:spcPts val="0"/>
              </a:spcAft>
              <a:buClr>
                <a:srgbClr val="FFFFFF"/>
              </a:buClr>
              <a:buSzPts val="1100"/>
              <a:buFont typeface="Arial"/>
              <a:buNone/>
            </a:pPr>
            <a:r>
              <a:rPr b="1" i="0" lang="en-US" sz="1100" u="none" cap="none" strike="noStrike">
                <a:solidFill>
                  <a:srgbClr val="FFFFFF"/>
                </a:solidFill>
                <a:latin typeface="Arial"/>
                <a:ea typeface="Arial"/>
                <a:cs typeface="Arial"/>
                <a:sym typeface="Arial"/>
              </a:rPr>
              <a:t>    URL  연결</a:t>
            </a:r>
            <a:endParaRPr/>
          </a:p>
          <a:p>
            <a:pPr indent="-171450" lvl="0" marL="171450" marR="0" rtl="0" algn="l">
              <a:lnSpc>
                <a:spcPct val="100000"/>
              </a:lnSpc>
              <a:spcBef>
                <a:spcPts val="0"/>
              </a:spcBef>
              <a:spcAft>
                <a:spcPts val="0"/>
              </a:spcAft>
              <a:buClr>
                <a:srgbClr val="FFFFFF"/>
              </a:buClr>
              <a:buSzPts val="1100"/>
              <a:buFont typeface="Helvetica Neue"/>
              <a:buChar char="⁃"/>
            </a:pPr>
            <a:r>
              <a:rPr b="1" i="0" lang="en-US" sz="1100" u="none" cap="none" strike="noStrike">
                <a:solidFill>
                  <a:srgbClr val="FFFFFF"/>
                </a:solidFill>
                <a:latin typeface="Arial"/>
                <a:ea typeface="Arial"/>
                <a:cs typeface="Arial"/>
                <a:sym typeface="Arial"/>
              </a:rPr>
              <a:t>유즈케이스</a:t>
            </a:r>
            <a:endParaRPr/>
          </a:p>
          <a:p>
            <a:pPr indent="-171450" lvl="0" marL="171450" marR="0" rtl="0" algn="l">
              <a:lnSpc>
                <a:spcPct val="100000"/>
              </a:lnSpc>
              <a:spcBef>
                <a:spcPts val="0"/>
              </a:spcBef>
              <a:spcAft>
                <a:spcPts val="0"/>
              </a:spcAft>
              <a:buClr>
                <a:srgbClr val="FFFFFF"/>
              </a:buClr>
              <a:buSzPts val="1100"/>
              <a:buFont typeface="Helvetica Neue"/>
              <a:buChar char="⁃"/>
            </a:pPr>
            <a:r>
              <a:rPr b="1" i="0" lang="en-US" sz="1100" u="none" cap="none" strike="noStrike">
                <a:solidFill>
                  <a:srgbClr val="FFFFFF"/>
                </a:solidFill>
                <a:latin typeface="Arial"/>
                <a:ea typeface="Arial"/>
                <a:cs typeface="Arial"/>
                <a:sym typeface="Arial"/>
              </a:rPr>
              <a:t>시퀀스다이어그램</a:t>
            </a:r>
            <a:endParaRPr/>
          </a:p>
        </p:txBody>
      </p:sp>
      <p:sp>
        <p:nvSpPr>
          <p:cNvPr id="169" name="Google Shape;169;p3"/>
          <p:cNvSpPr txBox="1"/>
          <p:nvPr/>
        </p:nvSpPr>
        <p:spPr>
          <a:xfrm>
            <a:off x="9504411" y="3674572"/>
            <a:ext cx="2124636" cy="2000275"/>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공지사항 게시판 CRUD  &amp;</a:t>
            </a:r>
            <a:endParaRPr/>
          </a:p>
          <a:p>
            <a:pPr indent="0" lvl="0" marL="0" marR="0" rtl="0" algn="l">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    첨부파일 업로드 및 다운로드</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가공식품정보 게시판 CRUD &amp;</a:t>
            </a:r>
            <a:endParaRPr/>
          </a:p>
          <a:p>
            <a:pPr indent="0" lvl="0" marL="0" marR="0" rtl="0" algn="l">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    첨부파일 업로드 및 다운로드</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지역별커뮤니티 게시판 CRUD &amp; </a:t>
            </a:r>
            <a:endParaRPr/>
          </a:p>
          <a:p>
            <a:pPr indent="0" lvl="0" marL="0" marR="0" rtl="0" algn="l">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    지역선택카테고리 기능  &amp;</a:t>
            </a:r>
            <a:endParaRPr/>
          </a:p>
          <a:p>
            <a:pPr indent="0" lvl="0" marL="0" marR="0" rtl="0" algn="l">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    댓글 기능</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네이버뉴스 기사 크롤링 게시판</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유즈케이스</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시퀀스다이어그램</a:t>
            </a:r>
            <a:endParaRPr/>
          </a:p>
          <a:p>
            <a:pPr indent="-171450" lvl="0" marL="171450" marR="0" rtl="0" algn="l">
              <a:lnSpc>
                <a:spcPct val="100000"/>
              </a:lnSpc>
              <a:spcBef>
                <a:spcPts val="0"/>
              </a:spcBef>
              <a:spcAft>
                <a:spcPts val="0"/>
              </a:spcAft>
              <a:buClr>
                <a:srgbClr val="FFFFFF"/>
              </a:buClr>
              <a:buSzPts val="1000"/>
              <a:buFont typeface="Helvetica Neue"/>
              <a:buChar char="⁃"/>
            </a:pPr>
            <a:r>
              <a:rPr b="1" i="0" lang="en-US" sz="1000" u="none" cap="none" strike="noStrike">
                <a:solidFill>
                  <a:srgbClr val="FFFFFF"/>
                </a:solidFill>
                <a:latin typeface="Arial"/>
                <a:ea typeface="Arial"/>
                <a:cs typeface="Arial"/>
                <a:sym typeface="Arial"/>
              </a:rPr>
              <a:t>메뉴구조도 &amp; 간트차트</a:t>
            </a:r>
            <a:endParaRPr/>
          </a:p>
        </p:txBody>
      </p:sp>
      <p:pic>
        <p:nvPicPr>
          <p:cNvPr descr="Picture 36" id="170" name="Google Shape;170;p3"/>
          <p:cNvPicPr preferRelativeResize="0"/>
          <p:nvPr/>
        </p:nvPicPr>
        <p:blipFill rotWithShape="1">
          <a:blip r:embed="rId5">
            <a:alphaModFix/>
          </a:blip>
          <a:srcRect b="0" l="0" r="0" t="0"/>
          <a:stretch/>
        </p:blipFill>
        <p:spPr>
          <a:xfrm rot="-5400000">
            <a:off x="1600621" y="4919436"/>
            <a:ext cx="457201" cy="220410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30"/>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유즈케이스</a:t>
            </a:r>
            <a:r>
              <a:rPr lang="en-US" sz="2800">
                <a:solidFill>
                  <a:srgbClr val="000000"/>
                </a:solidFill>
              </a:rPr>
              <a:t>(유저-일반&amp;연계)</a:t>
            </a:r>
            <a:endParaRPr/>
          </a:p>
        </p:txBody>
      </p:sp>
      <p:sp>
        <p:nvSpPr>
          <p:cNvPr id="741" name="Google Shape;741;p30"/>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06</a:t>
            </a:r>
            <a:endParaRPr/>
          </a:p>
        </p:txBody>
      </p:sp>
      <p:pic>
        <p:nvPicPr>
          <p:cNvPr descr="그림 5" id="742" name="Google Shape;742;p30"/>
          <p:cNvPicPr preferRelativeResize="0"/>
          <p:nvPr/>
        </p:nvPicPr>
        <p:blipFill rotWithShape="1">
          <a:blip r:embed="rId3">
            <a:alphaModFix/>
          </a:blip>
          <a:srcRect b="0" l="0" r="0" t="0"/>
          <a:stretch/>
        </p:blipFill>
        <p:spPr>
          <a:xfrm>
            <a:off x="2468879" y="1676400"/>
            <a:ext cx="7406641" cy="51816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1"/>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유즈케이스</a:t>
            </a:r>
            <a:r>
              <a:rPr lang="en-US" sz="2800">
                <a:solidFill>
                  <a:srgbClr val="000000"/>
                </a:solidFill>
              </a:rPr>
              <a:t>(관리자-게시판 관리)</a:t>
            </a:r>
            <a:endParaRPr/>
          </a:p>
        </p:txBody>
      </p:sp>
      <p:sp>
        <p:nvSpPr>
          <p:cNvPr id="748" name="Google Shape;748;p31"/>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06</a:t>
            </a:r>
            <a:endParaRPr/>
          </a:p>
        </p:txBody>
      </p:sp>
      <p:pic>
        <p:nvPicPr>
          <p:cNvPr descr="그림 2" id="749" name="Google Shape;749;p31"/>
          <p:cNvPicPr preferRelativeResize="0"/>
          <p:nvPr/>
        </p:nvPicPr>
        <p:blipFill rotWithShape="1">
          <a:blip r:embed="rId3">
            <a:alphaModFix/>
          </a:blip>
          <a:srcRect b="1683" l="2996" r="1140" t="2848"/>
          <a:stretch/>
        </p:blipFill>
        <p:spPr>
          <a:xfrm>
            <a:off x="2476500" y="1691639"/>
            <a:ext cx="7010401" cy="50444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32"/>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유즈케이스</a:t>
            </a:r>
            <a:r>
              <a:rPr lang="en-US" sz="2800">
                <a:solidFill>
                  <a:srgbClr val="000000"/>
                </a:solidFill>
              </a:rPr>
              <a:t>(관리자-마이페이지)</a:t>
            </a:r>
            <a:endParaRPr/>
          </a:p>
        </p:txBody>
      </p:sp>
      <p:sp>
        <p:nvSpPr>
          <p:cNvPr id="755" name="Google Shape;755;p32"/>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06</a:t>
            </a:r>
            <a:endParaRPr/>
          </a:p>
        </p:txBody>
      </p:sp>
      <p:pic>
        <p:nvPicPr>
          <p:cNvPr descr="그림 2" id="756" name="Google Shape;756;p32"/>
          <p:cNvPicPr preferRelativeResize="0"/>
          <p:nvPr/>
        </p:nvPicPr>
        <p:blipFill rotWithShape="1">
          <a:blip r:embed="rId3">
            <a:alphaModFix/>
          </a:blip>
          <a:srcRect b="0" l="0" r="0" t="0"/>
          <a:stretch/>
        </p:blipFill>
        <p:spPr>
          <a:xfrm>
            <a:off x="2136371" y="1687484"/>
            <a:ext cx="8271165" cy="511232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33"/>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시퀀스다이어그램</a:t>
            </a:r>
            <a:r>
              <a:rPr lang="en-US" sz="2400">
                <a:solidFill>
                  <a:srgbClr val="000000"/>
                </a:solidFill>
              </a:rPr>
              <a:t>(Member_로그인)</a:t>
            </a:r>
            <a:endParaRPr/>
          </a:p>
        </p:txBody>
      </p:sp>
      <p:sp>
        <p:nvSpPr>
          <p:cNvPr id="762" name="Google Shape;762;p33"/>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07</a:t>
            </a:r>
            <a:endParaRPr/>
          </a:p>
        </p:txBody>
      </p:sp>
      <p:pic>
        <p:nvPicPr>
          <p:cNvPr descr="그림 8" id="763" name="Google Shape;763;p33"/>
          <p:cNvPicPr preferRelativeResize="0"/>
          <p:nvPr/>
        </p:nvPicPr>
        <p:blipFill rotWithShape="1">
          <a:blip r:embed="rId3">
            <a:alphaModFix/>
          </a:blip>
          <a:srcRect b="0" l="0" r="0" t="0"/>
          <a:stretch/>
        </p:blipFill>
        <p:spPr>
          <a:xfrm>
            <a:off x="654558" y="1923770"/>
            <a:ext cx="10898122" cy="40010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34"/>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시퀀스다이어그램</a:t>
            </a:r>
            <a:r>
              <a:rPr lang="en-US" sz="2400">
                <a:solidFill>
                  <a:srgbClr val="000000"/>
                </a:solidFill>
              </a:rPr>
              <a:t>(Member_회원가입)</a:t>
            </a:r>
            <a:endParaRPr/>
          </a:p>
        </p:txBody>
      </p:sp>
      <p:sp>
        <p:nvSpPr>
          <p:cNvPr id="769" name="Google Shape;769;p34"/>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07</a:t>
            </a:r>
            <a:endParaRPr/>
          </a:p>
        </p:txBody>
      </p:sp>
      <p:pic>
        <p:nvPicPr>
          <p:cNvPr descr="그림 4" id="770" name="Google Shape;770;p34"/>
          <p:cNvPicPr preferRelativeResize="0"/>
          <p:nvPr/>
        </p:nvPicPr>
        <p:blipFill rotWithShape="1">
          <a:blip r:embed="rId3">
            <a:alphaModFix/>
          </a:blip>
          <a:srcRect b="0" l="0" r="0" t="0"/>
          <a:stretch/>
        </p:blipFill>
        <p:spPr>
          <a:xfrm>
            <a:off x="1796582" y="1673549"/>
            <a:ext cx="8498039" cy="51844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35"/>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시퀀스다이어그램</a:t>
            </a:r>
            <a:r>
              <a:rPr lang="en-US" sz="2400">
                <a:solidFill>
                  <a:srgbClr val="000000"/>
                </a:solidFill>
              </a:rPr>
              <a:t>(Member_계정찾기)</a:t>
            </a:r>
            <a:endParaRPr/>
          </a:p>
        </p:txBody>
      </p:sp>
      <p:sp>
        <p:nvSpPr>
          <p:cNvPr id="776" name="Google Shape;776;p35"/>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07</a:t>
            </a:r>
            <a:endParaRPr/>
          </a:p>
        </p:txBody>
      </p:sp>
      <p:pic>
        <p:nvPicPr>
          <p:cNvPr descr="그림 2" id="777" name="Google Shape;777;p35"/>
          <p:cNvPicPr preferRelativeResize="0"/>
          <p:nvPr/>
        </p:nvPicPr>
        <p:blipFill rotWithShape="1">
          <a:blip r:embed="rId3">
            <a:alphaModFix/>
          </a:blip>
          <a:srcRect b="0" l="0" r="0" t="0"/>
          <a:stretch/>
        </p:blipFill>
        <p:spPr>
          <a:xfrm>
            <a:off x="1238336" y="1684020"/>
            <a:ext cx="9854921" cy="51739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36"/>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시퀀스다이어그램</a:t>
            </a:r>
            <a:r>
              <a:rPr lang="en-US" sz="2800">
                <a:solidFill>
                  <a:srgbClr val="000000"/>
                </a:solidFill>
              </a:rPr>
              <a:t>(AdminNoitce)</a:t>
            </a:r>
            <a:endParaRPr/>
          </a:p>
        </p:txBody>
      </p:sp>
      <p:sp>
        <p:nvSpPr>
          <p:cNvPr id="783" name="Google Shape;783;p36"/>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07</a:t>
            </a:r>
            <a:endParaRPr/>
          </a:p>
        </p:txBody>
      </p:sp>
      <p:pic>
        <p:nvPicPr>
          <p:cNvPr descr="그림 7" id="784" name="Google Shape;784;p36"/>
          <p:cNvPicPr preferRelativeResize="0"/>
          <p:nvPr/>
        </p:nvPicPr>
        <p:blipFill rotWithShape="1">
          <a:blip r:embed="rId3">
            <a:alphaModFix/>
          </a:blip>
          <a:srcRect b="0" l="0" r="0" t="0"/>
          <a:stretch/>
        </p:blipFill>
        <p:spPr>
          <a:xfrm>
            <a:off x="2136371" y="1672106"/>
            <a:ext cx="8030094" cy="518589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37"/>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시퀀스다이어그램</a:t>
            </a:r>
            <a:r>
              <a:rPr lang="en-US" sz="2800">
                <a:solidFill>
                  <a:srgbClr val="000000"/>
                </a:solidFill>
              </a:rPr>
              <a:t>(Chat)</a:t>
            </a:r>
            <a:endParaRPr/>
          </a:p>
        </p:txBody>
      </p:sp>
      <p:pic>
        <p:nvPicPr>
          <p:cNvPr descr="내용 개체 틀 4" id="790" name="Google Shape;790;p37"/>
          <p:cNvPicPr preferRelativeResize="0"/>
          <p:nvPr/>
        </p:nvPicPr>
        <p:blipFill rotWithShape="1">
          <a:blip r:embed="rId3">
            <a:alphaModFix/>
          </a:blip>
          <a:srcRect b="0" l="0" r="0" t="0"/>
          <a:stretch/>
        </p:blipFill>
        <p:spPr>
          <a:xfrm>
            <a:off x="2136371" y="1675995"/>
            <a:ext cx="8013470" cy="5182005"/>
          </a:xfrm>
          <a:prstGeom prst="rect">
            <a:avLst/>
          </a:prstGeom>
          <a:noFill/>
          <a:ln>
            <a:noFill/>
          </a:ln>
        </p:spPr>
      </p:pic>
      <p:sp>
        <p:nvSpPr>
          <p:cNvPr id="791" name="Google Shape;791;p37"/>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07</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38"/>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시퀀스다이어그램</a:t>
            </a:r>
            <a:r>
              <a:rPr lang="en-US" sz="2400">
                <a:solidFill>
                  <a:srgbClr val="000000"/>
                </a:solidFill>
              </a:rPr>
              <a:t>(EduMaterialSharing)</a:t>
            </a:r>
            <a:endParaRPr/>
          </a:p>
        </p:txBody>
      </p:sp>
      <p:pic>
        <p:nvPicPr>
          <p:cNvPr descr="내용 개체 틀 4" id="797" name="Google Shape;797;p38"/>
          <p:cNvPicPr preferRelativeResize="0"/>
          <p:nvPr/>
        </p:nvPicPr>
        <p:blipFill rotWithShape="1">
          <a:blip r:embed="rId3">
            <a:alphaModFix/>
          </a:blip>
          <a:srcRect b="0" l="0" r="0" t="0"/>
          <a:stretch/>
        </p:blipFill>
        <p:spPr>
          <a:xfrm>
            <a:off x="2136371" y="1667684"/>
            <a:ext cx="8055034" cy="5190317"/>
          </a:xfrm>
          <a:prstGeom prst="rect">
            <a:avLst/>
          </a:prstGeom>
          <a:noFill/>
          <a:ln>
            <a:noFill/>
          </a:ln>
        </p:spPr>
      </p:pic>
      <p:sp>
        <p:nvSpPr>
          <p:cNvPr id="798" name="Google Shape;798;p38"/>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07</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39"/>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시퀀스다이어그램</a:t>
            </a:r>
            <a:r>
              <a:rPr lang="en-US" sz="2400">
                <a:solidFill>
                  <a:srgbClr val="000000"/>
                </a:solidFill>
              </a:rPr>
              <a:t>(ImageManage)</a:t>
            </a:r>
            <a:endParaRPr/>
          </a:p>
        </p:txBody>
      </p:sp>
      <p:sp>
        <p:nvSpPr>
          <p:cNvPr id="804" name="Google Shape;804;p39"/>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07</a:t>
            </a:r>
            <a:endParaRPr/>
          </a:p>
        </p:txBody>
      </p:sp>
      <p:pic>
        <p:nvPicPr>
          <p:cNvPr descr="그림 4" id="805" name="Google Shape;805;p39"/>
          <p:cNvPicPr preferRelativeResize="0"/>
          <p:nvPr/>
        </p:nvPicPr>
        <p:blipFill rotWithShape="1">
          <a:blip r:embed="rId3">
            <a:alphaModFix/>
          </a:blip>
          <a:srcRect b="0" l="0" r="0" t="0"/>
          <a:stretch/>
        </p:blipFill>
        <p:spPr>
          <a:xfrm>
            <a:off x="2718112" y="1665988"/>
            <a:ext cx="6614574" cy="51920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descr="Picture 2" id="175" name="Google Shape;175;p4"/>
          <p:cNvPicPr preferRelativeResize="0"/>
          <p:nvPr/>
        </p:nvPicPr>
        <p:blipFill rotWithShape="1">
          <a:blip r:embed="rId3">
            <a:alphaModFix/>
          </a:blip>
          <a:srcRect b="0" l="0" r="0" t="0"/>
          <a:stretch/>
        </p:blipFill>
        <p:spPr>
          <a:xfrm>
            <a:off x="-342900" y="-7143"/>
            <a:ext cx="12365895" cy="6865143"/>
          </a:xfrm>
          <a:prstGeom prst="rect">
            <a:avLst/>
          </a:prstGeom>
          <a:noFill/>
          <a:ln>
            <a:noFill/>
          </a:ln>
        </p:spPr>
      </p:pic>
      <p:sp>
        <p:nvSpPr>
          <p:cNvPr id="176" name="Google Shape;176;p4"/>
          <p:cNvSpPr txBox="1"/>
          <p:nvPr/>
        </p:nvSpPr>
        <p:spPr>
          <a:xfrm>
            <a:off x="296180" y="261504"/>
            <a:ext cx="1202268" cy="174883"/>
          </a:xfrm>
          <a:prstGeom prst="rect">
            <a:avLst/>
          </a:prstGeom>
          <a:noFill/>
          <a:ln>
            <a:noFill/>
          </a:ln>
        </p:spPr>
        <p:txBody>
          <a:bodyPr anchorCtr="0" anchor="ctr" bIns="0" lIns="0" spcFirstLastPara="1" rIns="0" wrap="square" tIns="0">
            <a:spAutoFit/>
          </a:bodyPr>
          <a:lstStyle/>
          <a:p>
            <a:pPr indent="0" lvl="0" marL="0" marR="0" rtl="0" algn="ctr">
              <a:lnSpc>
                <a:spcPct val="119519"/>
              </a:lnSpc>
              <a:spcBef>
                <a:spcPts val="0"/>
              </a:spcBef>
              <a:spcAft>
                <a:spcPts val="0"/>
              </a:spcAft>
              <a:buClr>
                <a:srgbClr val="FFFFFF"/>
              </a:buClr>
              <a:buSzPts val="1100"/>
              <a:buFont typeface="Arial"/>
              <a:buNone/>
            </a:pPr>
            <a:r>
              <a:rPr b="1" i="0" lang="en-US" sz="1100" u="none" cap="none" strike="noStrike">
                <a:solidFill>
                  <a:srgbClr val="FFFFFF"/>
                </a:solidFill>
                <a:latin typeface="Arial"/>
                <a:ea typeface="Arial"/>
                <a:cs typeface="Arial"/>
                <a:sym typeface="Arial"/>
              </a:rPr>
              <a:t>Project 3조</a:t>
            </a:r>
            <a:endParaRPr/>
          </a:p>
        </p:txBody>
      </p:sp>
      <p:sp>
        <p:nvSpPr>
          <p:cNvPr id="177" name="Google Shape;177;p4"/>
          <p:cNvSpPr txBox="1"/>
          <p:nvPr/>
        </p:nvSpPr>
        <p:spPr>
          <a:xfrm>
            <a:off x="9064900" y="260046"/>
            <a:ext cx="2880489" cy="177801"/>
          </a:xfrm>
          <a:prstGeom prst="rect">
            <a:avLst/>
          </a:prstGeom>
          <a:noFill/>
          <a:ln>
            <a:noFill/>
          </a:ln>
        </p:spPr>
        <p:txBody>
          <a:bodyPr anchorCtr="0" anchor="ctr" bIns="0" lIns="0" spcFirstLastPara="1" rIns="0" wrap="square" tIns="0">
            <a:spAutoFit/>
          </a:bodyPr>
          <a:lstStyle/>
          <a:p>
            <a:pPr indent="0" lvl="0" marL="0" marR="0" rtl="0" algn="just">
              <a:lnSpc>
                <a:spcPct val="101259"/>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https://github.com/EODOHA/schoolMeal</a:t>
            </a:r>
            <a:endParaRPr/>
          </a:p>
        </p:txBody>
      </p:sp>
      <p:grpSp>
        <p:nvGrpSpPr>
          <p:cNvPr id="178" name="Google Shape;178;p4"/>
          <p:cNvGrpSpPr/>
          <p:nvPr/>
        </p:nvGrpSpPr>
        <p:grpSpPr>
          <a:xfrm>
            <a:off x="7236100" y="-7143"/>
            <a:ext cx="4955901" cy="6865144"/>
            <a:chOff x="0" y="0"/>
            <a:chExt cx="4955900" cy="6865143"/>
          </a:xfrm>
        </p:grpSpPr>
        <p:sp>
          <p:nvSpPr>
            <p:cNvPr id="179" name="Google Shape;179;p4"/>
            <p:cNvSpPr/>
            <p:nvPr/>
          </p:nvSpPr>
          <p:spPr>
            <a:xfrm>
              <a:off x="0" y="0"/>
              <a:ext cx="4955900" cy="6865143"/>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p:txBody>
        </p:sp>
        <p:pic>
          <p:nvPicPr>
            <p:cNvPr descr="image15.jpeg" id="180" name="Google Shape;180;p4"/>
            <p:cNvPicPr preferRelativeResize="0"/>
            <p:nvPr/>
          </p:nvPicPr>
          <p:blipFill rotWithShape="1">
            <a:blip r:embed="rId4">
              <a:alphaModFix/>
            </a:blip>
            <a:srcRect b="0" l="0" r="0" t="0"/>
            <a:stretch/>
          </p:blipFill>
          <p:spPr>
            <a:xfrm>
              <a:off x="0" y="0"/>
              <a:ext cx="4955900" cy="6865143"/>
            </a:xfrm>
            <a:prstGeom prst="rect">
              <a:avLst/>
            </a:prstGeom>
            <a:noFill/>
            <a:ln>
              <a:noFill/>
            </a:ln>
          </p:spPr>
        </p:pic>
      </p:grpSp>
      <p:pic>
        <p:nvPicPr>
          <p:cNvPr descr="Picture 36" id="181" name="Google Shape;181;p4"/>
          <p:cNvPicPr preferRelativeResize="0"/>
          <p:nvPr/>
        </p:nvPicPr>
        <p:blipFill rotWithShape="1">
          <a:blip r:embed="rId5">
            <a:alphaModFix/>
          </a:blip>
          <a:srcRect b="0" l="0" r="0" t="0"/>
          <a:stretch/>
        </p:blipFill>
        <p:spPr>
          <a:xfrm rot="5400000">
            <a:off x="2892946" y="-220236"/>
            <a:ext cx="1376811" cy="5634725"/>
          </a:xfrm>
          <a:prstGeom prst="rect">
            <a:avLst/>
          </a:prstGeom>
          <a:noFill/>
          <a:ln>
            <a:noFill/>
          </a:ln>
        </p:spPr>
      </p:pic>
      <p:sp>
        <p:nvSpPr>
          <p:cNvPr id="182" name="Google Shape;182;p4"/>
          <p:cNvSpPr txBox="1"/>
          <p:nvPr/>
        </p:nvSpPr>
        <p:spPr>
          <a:xfrm>
            <a:off x="1144846" y="2193495"/>
            <a:ext cx="4868489" cy="87072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4800"/>
              <a:buFont typeface="Arial"/>
              <a:buNone/>
            </a:pPr>
            <a:r>
              <a:rPr b="1" i="0" lang="en-US" sz="4800" u="none" cap="none" strike="noStrike">
                <a:solidFill>
                  <a:srgbClr val="FFFFFF"/>
                </a:solidFill>
                <a:latin typeface="Arial"/>
                <a:ea typeface="Arial"/>
                <a:cs typeface="Arial"/>
                <a:sym typeface="Arial"/>
              </a:rPr>
              <a:t>프로젝트 개요</a:t>
            </a:r>
            <a:endParaRPr/>
          </a:p>
        </p:txBody>
      </p:sp>
      <p:cxnSp>
        <p:nvCxnSpPr>
          <p:cNvPr id="183" name="Google Shape;183;p4"/>
          <p:cNvCxnSpPr/>
          <p:nvPr/>
        </p:nvCxnSpPr>
        <p:spPr>
          <a:xfrm>
            <a:off x="1099126" y="3285532"/>
            <a:ext cx="4959930" cy="1"/>
          </a:xfrm>
          <a:prstGeom prst="straightConnector1">
            <a:avLst/>
          </a:prstGeom>
          <a:noFill/>
          <a:ln cap="flat" cmpd="sng" w="19050">
            <a:solidFill>
              <a:srgbClr val="FFFFFF"/>
            </a:solidFill>
            <a:prstDash val="solid"/>
            <a:miter lim="8000"/>
            <a:headEnd len="sm" w="sm" type="none"/>
            <a:tailEnd len="sm" w="sm" type="none"/>
          </a:ln>
        </p:spPr>
      </p:cxnSp>
      <p:sp>
        <p:nvSpPr>
          <p:cNvPr id="184" name="Google Shape;184;p4"/>
          <p:cNvSpPr txBox="1"/>
          <p:nvPr/>
        </p:nvSpPr>
        <p:spPr>
          <a:xfrm>
            <a:off x="4182435" y="3355792"/>
            <a:ext cx="1866670" cy="3708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1" lang="en-US" sz="1800" u="none" cap="none" strike="noStrike">
                <a:solidFill>
                  <a:srgbClr val="FFFFFF"/>
                </a:solidFill>
                <a:latin typeface="Arial"/>
                <a:ea typeface="Arial"/>
                <a:cs typeface="Arial"/>
                <a:sym typeface="Arial"/>
              </a:rPr>
              <a:t>ProjectOverview</a:t>
            </a:r>
            <a:endParaRPr/>
          </a:p>
        </p:txBody>
      </p:sp>
      <p:sp>
        <p:nvSpPr>
          <p:cNvPr id="185" name="Google Shape;185;p4"/>
          <p:cNvSpPr txBox="1"/>
          <p:nvPr/>
        </p:nvSpPr>
        <p:spPr>
          <a:xfrm>
            <a:off x="809709" y="4888295"/>
            <a:ext cx="3211747" cy="682254"/>
          </a:xfrm>
          <a:prstGeom prst="rect">
            <a:avLst/>
          </a:prstGeom>
          <a:noFill/>
          <a:ln>
            <a:noFill/>
          </a:ln>
        </p:spPr>
        <p:txBody>
          <a:bodyPr anchorCtr="0" anchor="t" bIns="45700" lIns="45700" spcFirstLastPara="1" rIns="45700" wrap="square" tIns="45700">
            <a:spAutoFit/>
          </a:bodyPr>
          <a:lstStyle/>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Arial"/>
                <a:ea typeface="Arial"/>
                <a:cs typeface="Arial"/>
                <a:sym typeface="Arial"/>
              </a:rPr>
              <a:t>프로젝트 개요</a:t>
            </a:r>
            <a:endParaRPr/>
          </a:p>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Arial"/>
                <a:ea typeface="Arial"/>
                <a:cs typeface="Arial"/>
                <a:sym typeface="Arial"/>
              </a:rPr>
              <a:t>프로젝트 개발환경</a:t>
            </a:r>
            <a:endParaRPr/>
          </a:p>
        </p:txBody>
      </p:sp>
      <p:sp>
        <p:nvSpPr>
          <p:cNvPr id="186" name="Google Shape;186;p4"/>
          <p:cNvSpPr txBox="1"/>
          <p:nvPr/>
        </p:nvSpPr>
        <p:spPr>
          <a:xfrm>
            <a:off x="1306772" y="1600942"/>
            <a:ext cx="676333" cy="3073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1" lang="en-US" sz="1400" u="none" cap="none" strike="noStrike">
                <a:solidFill>
                  <a:srgbClr val="FFFFFF"/>
                </a:solidFill>
                <a:latin typeface="Arial"/>
                <a:ea typeface="Arial"/>
                <a:cs typeface="Arial"/>
                <a:sym typeface="Arial"/>
              </a:rPr>
              <a:t>Part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40"/>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시퀀스다이어그램</a:t>
            </a:r>
            <a:r>
              <a:rPr lang="en-US" sz="2400">
                <a:solidFill>
                  <a:srgbClr val="000000"/>
                </a:solidFill>
              </a:rPr>
              <a:t>(IngredientInfo)</a:t>
            </a:r>
            <a:endParaRPr/>
          </a:p>
        </p:txBody>
      </p:sp>
      <p:sp>
        <p:nvSpPr>
          <p:cNvPr id="811" name="Google Shape;811;p40"/>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07</a:t>
            </a:r>
            <a:endParaRPr/>
          </a:p>
        </p:txBody>
      </p:sp>
      <p:pic>
        <p:nvPicPr>
          <p:cNvPr descr="그림 2" id="812" name="Google Shape;812;p40"/>
          <p:cNvPicPr preferRelativeResize="0"/>
          <p:nvPr/>
        </p:nvPicPr>
        <p:blipFill rotWithShape="1">
          <a:blip r:embed="rId3">
            <a:alphaModFix/>
          </a:blip>
          <a:srcRect b="0" l="0" r="0" t="0"/>
          <a:stretch/>
        </p:blipFill>
        <p:spPr>
          <a:xfrm>
            <a:off x="838200" y="1685440"/>
            <a:ext cx="10520447" cy="51725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1"/>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시퀀스다이어그램</a:t>
            </a:r>
            <a:r>
              <a:rPr lang="en-US" sz="2400">
                <a:solidFill>
                  <a:srgbClr val="000000"/>
                </a:solidFill>
              </a:rPr>
              <a:t>(CounselHistory)</a:t>
            </a:r>
            <a:endParaRPr/>
          </a:p>
        </p:txBody>
      </p:sp>
      <p:sp>
        <p:nvSpPr>
          <p:cNvPr id="818" name="Google Shape;818;p41"/>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07</a:t>
            </a:r>
            <a:endParaRPr/>
          </a:p>
        </p:txBody>
      </p:sp>
      <p:pic>
        <p:nvPicPr>
          <p:cNvPr descr="그림 5" id="819" name="Google Shape;819;p41"/>
          <p:cNvPicPr preferRelativeResize="0"/>
          <p:nvPr/>
        </p:nvPicPr>
        <p:blipFill rotWithShape="1">
          <a:blip r:embed="rId3">
            <a:alphaModFix/>
          </a:blip>
          <a:srcRect b="0" l="0" r="0" t="0"/>
          <a:stretch/>
        </p:blipFill>
        <p:spPr>
          <a:xfrm>
            <a:off x="814400" y="1685424"/>
            <a:ext cx="10558451" cy="51725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2"/>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5400"/>
              <a:buFont typeface="Arial"/>
              <a:buNone/>
            </a:pPr>
            <a:r>
              <a:rPr b="1" lang="en-US" sz="5400">
                <a:solidFill>
                  <a:srgbClr val="4585FB"/>
                </a:solidFill>
              </a:rPr>
              <a:t>시퀀스다이어그램</a:t>
            </a:r>
            <a:r>
              <a:rPr lang="en-US" sz="2400">
                <a:solidFill>
                  <a:srgbClr val="000000"/>
                </a:solidFill>
              </a:rPr>
              <a:t>(MealCounsel)</a:t>
            </a:r>
            <a:endParaRPr/>
          </a:p>
        </p:txBody>
      </p:sp>
      <p:sp>
        <p:nvSpPr>
          <p:cNvPr id="825" name="Google Shape;825;p42"/>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07</a:t>
            </a:r>
            <a:endParaRPr/>
          </a:p>
        </p:txBody>
      </p:sp>
      <p:pic>
        <p:nvPicPr>
          <p:cNvPr descr="그림 4" id="826" name="Google Shape;826;p42"/>
          <p:cNvPicPr preferRelativeResize="0"/>
          <p:nvPr/>
        </p:nvPicPr>
        <p:blipFill rotWithShape="1">
          <a:blip r:embed="rId3">
            <a:alphaModFix/>
          </a:blip>
          <a:srcRect b="0" l="0" r="0" t="0"/>
          <a:stretch/>
        </p:blipFill>
        <p:spPr>
          <a:xfrm>
            <a:off x="827224" y="1685096"/>
            <a:ext cx="10493324" cy="517290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3"/>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4585FB"/>
              </a:buClr>
              <a:buSzPts val="6000"/>
              <a:buFont typeface="Arial"/>
              <a:buNone/>
            </a:pPr>
            <a:r>
              <a:rPr b="1" lang="en-US" sz="6000">
                <a:solidFill>
                  <a:srgbClr val="4585FB"/>
                </a:solidFill>
              </a:rPr>
              <a:t>EXERD</a:t>
            </a:r>
            <a:endParaRPr/>
          </a:p>
        </p:txBody>
      </p:sp>
      <p:sp>
        <p:nvSpPr>
          <p:cNvPr id="832" name="Google Shape;832;p43"/>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08</a:t>
            </a:r>
            <a:endParaRPr/>
          </a:p>
        </p:txBody>
      </p:sp>
      <p:pic>
        <p:nvPicPr>
          <p:cNvPr descr="그림 4" id="833" name="Google Shape;833;p43"/>
          <p:cNvPicPr preferRelativeResize="0"/>
          <p:nvPr/>
        </p:nvPicPr>
        <p:blipFill rotWithShape="1">
          <a:blip r:embed="rId3">
            <a:alphaModFix/>
          </a:blip>
          <a:srcRect b="0" l="0" r="0" t="0"/>
          <a:stretch/>
        </p:blipFill>
        <p:spPr>
          <a:xfrm>
            <a:off x="220922" y="1723356"/>
            <a:ext cx="5426925" cy="2364429"/>
          </a:xfrm>
          <a:prstGeom prst="rect">
            <a:avLst/>
          </a:prstGeom>
          <a:noFill/>
          <a:ln>
            <a:noFill/>
          </a:ln>
        </p:spPr>
      </p:pic>
      <p:pic>
        <p:nvPicPr>
          <p:cNvPr descr="그림 5" id="834" name="Google Shape;834;p43"/>
          <p:cNvPicPr preferRelativeResize="0"/>
          <p:nvPr/>
        </p:nvPicPr>
        <p:blipFill rotWithShape="1">
          <a:blip r:embed="rId4">
            <a:alphaModFix/>
          </a:blip>
          <a:srcRect b="0" l="0" r="0" t="0"/>
          <a:stretch/>
        </p:blipFill>
        <p:spPr>
          <a:xfrm>
            <a:off x="5632606" y="1692102"/>
            <a:ext cx="3352051" cy="2396455"/>
          </a:xfrm>
          <a:prstGeom prst="rect">
            <a:avLst/>
          </a:prstGeom>
          <a:noFill/>
          <a:ln>
            <a:noFill/>
          </a:ln>
        </p:spPr>
      </p:pic>
      <p:pic>
        <p:nvPicPr>
          <p:cNvPr descr="그림 6" id="835" name="Google Shape;835;p43"/>
          <p:cNvPicPr preferRelativeResize="0"/>
          <p:nvPr/>
        </p:nvPicPr>
        <p:blipFill rotWithShape="1">
          <a:blip r:embed="rId5">
            <a:alphaModFix/>
          </a:blip>
          <a:srcRect b="0" l="0" r="0" t="0"/>
          <a:stretch/>
        </p:blipFill>
        <p:spPr>
          <a:xfrm>
            <a:off x="1867257" y="4082591"/>
            <a:ext cx="2149993" cy="1575359"/>
          </a:xfrm>
          <a:prstGeom prst="rect">
            <a:avLst/>
          </a:prstGeom>
          <a:noFill/>
          <a:ln>
            <a:noFill/>
          </a:ln>
        </p:spPr>
      </p:pic>
      <p:pic>
        <p:nvPicPr>
          <p:cNvPr descr="그림 8" id="836" name="Google Shape;836;p43"/>
          <p:cNvPicPr preferRelativeResize="0"/>
          <p:nvPr/>
        </p:nvPicPr>
        <p:blipFill rotWithShape="1">
          <a:blip r:embed="rId6">
            <a:alphaModFix/>
          </a:blip>
          <a:srcRect b="0" l="1384" r="0" t="0"/>
          <a:stretch/>
        </p:blipFill>
        <p:spPr>
          <a:xfrm>
            <a:off x="8907780" y="1770938"/>
            <a:ext cx="3025141" cy="2042730"/>
          </a:xfrm>
          <a:prstGeom prst="rect">
            <a:avLst/>
          </a:prstGeom>
          <a:noFill/>
          <a:ln>
            <a:noFill/>
          </a:ln>
        </p:spPr>
      </p:pic>
      <p:pic>
        <p:nvPicPr>
          <p:cNvPr descr="그림 9" id="837" name="Google Shape;837;p43"/>
          <p:cNvPicPr preferRelativeResize="0"/>
          <p:nvPr/>
        </p:nvPicPr>
        <p:blipFill rotWithShape="1">
          <a:blip r:embed="rId7">
            <a:alphaModFix/>
          </a:blip>
          <a:srcRect b="0" l="0" r="0" t="0"/>
          <a:stretch/>
        </p:blipFill>
        <p:spPr>
          <a:xfrm>
            <a:off x="10368577" y="4259579"/>
            <a:ext cx="1594824" cy="1789152"/>
          </a:xfrm>
          <a:prstGeom prst="rect">
            <a:avLst/>
          </a:prstGeom>
          <a:noFill/>
          <a:ln>
            <a:noFill/>
          </a:ln>
        </p:spPr>
      </p:pic>
      <p:pic>
        <p:nvPicPr>
          <p:cNvPr descr="그림 10" id="838" name="Google Shape;838;p43"/>
          <p:cNvPicPr preferRelativeResize="0"/>
          <p:nvPr/>
        </p:nvPicPr>
        <p:blipFill rotWithShape="1">
          <a:blip r:embed="rId8">
            <a:alphaModFix/>
          </a:blip>
          <a:srcRect b="0" l="0" r="0" t="0"/>
          <a:stretch/>
        </p:blipFill>
        <p:spPr>
          <a:xfrm>
            <a:off x="5390112" y="4061042"/>
            <a:ext cx="4856841" cy="2186225"/>
          </a:xfrm>
          <a:prstGeom prst="rect">
            <a:avLst/>
          </a:prstGeom>
          <a:noFill/>
          <a:ln>
            <a:noFill/>
          </a:ln>
        </p:spPr>
      </p:pic>
      <p:pic>
        <p:nvPicPr>
          <p:cNvPr descr="그림 11" id="839" name="Google Shape;839;p43"/>
          <p:cNvPicPr preferRelativeResize="0"/>
          <p:nvPr/>
        </p:nvPicPr>
        <p:blipFill rotWithShape="1">
          <a:blip r:embed="rId9">
            <a:alphaModFix/>
          </a:blip>
          <a:srcRect b="0" l="0" r="0" t="0"/>
          <a:stretch/>
        </p:blipFill>
        <p:spPr>
          <a:xfrm>
            <a:off x="496354" y="5734582"/>
            <a:ext cx="4772134" cy="71243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44"/>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메뉴구조도</a:t>
            </a:r>
            <a:r>
              <a:rPr lang="en-US" sz="4000"/>
              <a:t>(사이트맵)</a:t>
            </a:r>
            <a:endParaRPr/>
          </a:p>
        </p:txBody>
      </p:sp>
      <p:sp>
        <p:nvSpPr>
          <p:cNvPr id="845" name="Google Shape;845;p44"/>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09</a:t>
            </a:r>
            <a:endParaRPr/>
          </a:p>
        </p:txBody>
      </p:sp>
      <p:pic>
        <p:nvPicPr>
          <p:cNvPr descr="그림 13" id="846" name="Google Shape;846;p44"/>
          <p:cNvPicPr preferRelativeResize="0"/>
          <p:nvPr/>
        </p:nvPicPr>
        <p:blipFill rotWithShape="1">
          <a:blip r:embed="rId3">
            <a:alphaModFix/>
          </a:blip>
          <a:srcRect b="0" l="0" r="0" t="0"/>
          <a:stretch/>
        </p:blipFill>
        <p:spPr>
          <a:xfrm>
            <a:off x="809637" y="3749995"/>
            <a:ext cx="8919908" cy="1354786"/>
          </a:xfrm>
          <a:prstGeom prst="rect">
            <a:avLst/>
          </a:prstGeom>
          <a:noFill/>
          <a:ln>
            <a:noFill/>
          </a:ln>
        </p:spPr>
      </p:pic>
      <p:pic>
        <p:nvPicPr>
          <p:cNvPr descr="그림 15" id="847" name="Google Shape;847;p44"/>
          <p:cNvPicPr preferRelativeResize="0"/>
          <p:nvPr/>
        </p:nvPicPr>
        <p:blipFill rotWithShape="1">
          <a:blip r:embed="rId4">
            <a:alphaModFix/>
          </a:blip>
          <a:srcRect b="0" l="0" r="0" t="0"/>
          <a:stretch/>
        </p:blipFill>
        <p:spPr>
          <a:xfrm>
            <a:off x="7494685" y="5227522"/>
            <a:ext cx="3922615" cy="1354786"/>
          </a:xfrm>
          <a:prstGeom prst="rect">
            <a:avLst/>
          </a:prstGeom>
          <a:noFill/>
          <a:ln>
            <a:noFill/>
          </a:ln>
        </p:spPr>
      </p:pic>
      <p:pic>
        <p:nvPicPr>
          <p:cNvPr descr="그림 16" id="848" name="Google Shape;848;p44"/>
          <p:cNvPicPr preferRelativeResize="0"/>
          <p:nvPr/>
        </p:nvPicPr>
        <p:blipFill rotWithShape="1">
          <a:blip r:embed="rId5">
            <a:alphaModFix/>
          </a:blip>
          <a:srcRect b="0" l="0" r="0" t="0"/>
          <a:stretch/>
        </p:blipFill>
        <p:spPr>
          <a:xfrm>
            <a:off x="9805861" y="3724593"/>
            <a:ext cx="1611439" cy="1354787"/>
          </a:xfrm>
          <a:prstGeom prst="rect">
            <a:avLst/>
          </a:prstGeom>
          <a:noFill/>
          <a:ln>
            <a:noFill/>
          </a:ln>
        </p:spPr>
      </p:pic>
      <p:pic>
        <p:nvPicPr>
          <p:cNvPr descr="그림 2" id="849" name="Google Shape;849;p44"/>
          <p:cNvPicPr preferRelativeResize="0"/>
          <p:nvPr/>
        </p:nvPicPr>
        <p:blipFill rotWithShape="1">
          <a:blip r:embed="rId6">
            <a:alphaModFix/>
          </a:blip>
          <a:srcRect b="0" l="0" r="0" t="0"/>
          <a:stretch/>
        </p:blipFill>
        <p:spPr>
          <a:xfrm>
            <a:off x="822337" y="5227522"/>
            <a:ext cx="6403963" cy="1354786"/>
          </a:xfrm>
          <a:prstGeom prst="rect">
            <a:avLst/>
          </a:prstGeom>
          <a:noFill/>
          <a:ln>
            <a:noFill/>
          </a:ln>
        </p:spPr>
      </p:pic>
      <p:pic>
        <p:nvPicPr>
          <p:cNvPr descr="그림 4" id="850" name="Google Shape;850;p44"/>
          <p:cNvPicPr preferRelativeResize="0"/>
          <p:nvPr/>
        </p:nvPicPr>
        <p:blipFill rotWithShape="1">
          <a:blip r:embed="rId7">
            <a:alphaModFix/>
          </a:blip>
          <a:srcRect b="0" l="0" r="0" t="0"/>
          <a:stretch/>
        </p:blipFill>
        <p:spPr>
          <a:xfrm>
            <a:off x="809635" y="1775130"/>
            <a:ext cx="10607665" cy="18327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45"/>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(Context 1)</a:t>
            </a:r>
            <a:endParaRPr/>
          </a:p>
        </p:txBody>
      </p:sp>
      <p:sp>
        <p:nvSpPr>
          <p:cNvPr id="856" name="Google Shape;856;p45"/>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857" name="Google Shape;857;p45"/>
          <p:cNvSpPr txBox="1"/>
          <p:nvPr/>
        </p:nvSpPr>
        <p:spPr>
          <a:xfrm>
            <a:off x="5597237" y="1958110"/>
            <a:ext cx="6206837" cy="2152674"/>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인증된 회원의 상태 체크</a:t>
            </a:r>
            <a:r>
              <a:rPr b="0" i="0" lang="en-US" sz="1800" u="none" cap="none" strike="noStrike">
                <a:solidFill>
                  <a:srgbClr val="000000"/>
                </a:solidFill>
                <a:latin typeface="Malgun Gothic"/>
                <a:ea typeface="Malgun Gothic"/>
                <a:cs typeface="Malgun Gothic"/>
                <a:sym typeface="Malgun Gothic"/>
              </a:rPr>
              <a:t> 기능입니다.</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해당 코드는, </a:t>
            </a:r>
            <a:r>
              <a:rPr b="0" i="0" lang="en-US" sz="1800" u="none" cap="none" strike="noStrike">
                <a:solidFill>
                  <a:srgbClr val="4585FB"/>
                </a:solidFill>
                <a:latin typeface="Malgun Gothic"/>
                <a:ea typeface="Malgun Gothic"/>
                <a:cs typeface="Malgun Gothic"/>
                <a:sym typeface="Malgun Gothic"/>
              </a:rPr>
              <a:t>토큰(JWT)</a:t>
            </a:r>
            <a:r>
              <a:rPr b="0" i="0" lang="en-US" sz="1800" u="none" cap="none" strike="noStrike">
                <a:solidFill>
                  <a:srgbClr val="000000"/>
                </a:solidFill>
                <a:latin typeface="Malgun Gothic"/>
                <a:ea typeface="Malgun Gothic"/>
                <a:cs typeface="Malgun Gothic"/>
                <a:sym typeface="Malgun Gothic"/>
              </a:rPr>
              <a:t>에서 정보를 추출하여</a:t>
            </a:r>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useState</a:t>
            </a:r>
            <a:r>
              <a:rPr b="0" i="0" lang="en-US" sz="1800" u="none" cap="none" strike="noStrike">
                <a:solidFill>
                  <a:srgbClr val="000000"/>
                </a:solidFill>
                <a:latin typeface="Malgun Gothic"/>
                <a:ea typeface="Malgun Gothic"/>
                <a:cs typeface="Malgun Gothic"/>
                <a:sym typeface="Malgun Gothic"/>
              </a:rPr>
              <a:t>에 원하는 상태를 추가하는 기능입니다.</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App.js</a:t>
            </a:r>
            <a:r>
              <a:rPr b="0" i="0" lang="en-US" sz="1800" u="none" cap="none" strike="noStrike">
                <a:solidFill>
                  <a:srgbClr val="000000"/>
                </a:solidFill>
                <a:latin typeface="Malgun Gothic"/>
                <a:ea typeface="Malgun Gothic"/>
                <a:cs typeface="Malgun Gothic"/>
                <a:sym typeface="Malgun Gothic"/>
              </a:rPr>
              <a:t>의 최상위 Router를 감싸주어</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어디서든 해당 </a:t>
            </a:r>
            <a:r>
              <a:rPr b="0" i="0" lang="en-US" sz="1800" u="none" cap="none" strike="noStrike">
                <a:solidFill>
                  <a:srgbClr val="4585FB"/>
                </a:solidFill>
                <a:latin typeface="Malgun Gothic"/>
                <a:ea typeface="Malgun Gothic"/>
                <a:cs typeface="Malgun Gothic"/>
                <a:sym typeface="Malgun Gothic"/>
              </a:rPr>
              <a:t>Context</a:t>
            </a:r>
            <a:r>
              <a:rPr b="0" i="0" lang="en-US" sz="1800" u="none" cap="none" strike="noStrike">
                <a:solidFill>
                  <a:srgbClr val="000000"/>
                </a:solidFill>
                <a:latin typeface="Malgun Gothic"/>
                <a:ea typeface="Malgun Gothic"/>
                <a:cs typeface="Malgun Gothic"/>
                <a:sym typeface="Malgun Gothic"/>
              </a:rPr>
              <a:t>를 사용할 수 있게 만들었습니다.</a:t>
            </a:r>
            <a:endParaRPr/>
          </a:p>
        </p:txBody>
      </p:sp>
      <p:pic>
        <p:nvPicPr>
          <p:cNvPr descr="그림 2" id="858" name="Google Shape;858;p45"/>
          <p:cNvPicPr preferRelativeResize="0"/>
          <p:nvPr/>
        </p:nvPicPr>
        <p:blipFill rotWithShape="1">
          <a:blip r:embed="rId3">
            <a:alphaModFix/>
          </a:blip>
          <a:srcRect b="0" l="0" r="0" t="0"/>
          <a:stretch/>
        </p:blipFill>
        <p:spPr>
          <a:xfrm>
            <a:off x="523703" y="1958110"/>
            <a:ext cx="4590371" cy="4399862"/>
          </a:xfrm>
          <a:prstGeom prst="rect">
            <a:avLst/>
          </a:prstGeom>
          <a:noFill/>
          <a:ln cap="flat" cmpd="sng" w="9525">
            <a:solidFill>
              <a:srgbClr val="4585FB"/>
            </a:solidFill>
            <a:prstDash val="solid"/>
            <a:round/>
            <a:headEnd len="sm" w="sm" type="none"/>
            <a:tailEnd len="sm" w="sm" type="none"/>
          </a:ln>
        </p:spPr>
      </p:pic>
      <p:grpSp>
        <p:nvGrpSpPr>
          <p:cNvPr id="859" name="Google Shape;859;p45"/>
          <p:cNvGrpSpPr/>
          <p:nvPr/>
        </p:nvGrpSpPr>
        <p:grpSpPr>
          <a:xfrm>
            <a:off x="5783119" y="4431739"/>
            <a:ext cx="3804232" cy="1898527"/>
            <a:chOff x="0" y="0"/>
            <a:chExt cx="3804230" cy="1898525"/>
          </a:xfrm>
        </p:grpSpPr>
        <p:pic>
          <p:nvPicPr>
            <p:cNvPr descr="그림 5" id="860" name="Google Shape;860;p45"/>
            <p:cNvPicPr preferRelativeResize="0"/>
            <p:nvPr/>
          </p:nvPicPr>
          <p:blipFill rotWithShape="1">
            <a:blip r:embed="rId4">
              <a:alphaModFix/>
            </a:blip>
            <a:srcRect b="0" l="0" r="0" t="0"/>
            <a:stretch/>
          </p:blipFill>
          <p:spPr>
            <a:xfrm>
              <a:off x="0" y="0"/>
              <a:ext cx="3804230" cy="165024"/>
            </a:xfrm>
            <a:prstGeom prst="rect">
              <a:avLst/>
            </a:prstGeom>
            <a:noFill/>
            <a:ln>
              <a:noFill/>
            </a:ln>
          </p:spPr>
        </p:pic>
        <p:pic>
          <p:nvPicPr>
            <p:cNvPr descr="그림 7" id="861" name="Google Shape;861;p45"/>
            <p:cNvPicPr preferRelativeResize="0"/>
            <p:nvPr/>
          </p:nvPicPr>
          <p:blipFill rotWithShape="1">
            <a:blip r:embed="rId5">
              <a:alphaModFix/>
            </a:blip>
            <a:srcRect b="0" l="0" r="0" t="0"/>
            <a:stretch/>
          </p:blipFill>
          <p:spPr>
            <a:xfrm>
              <a:off x="0" y="165023"/>
              <a:ext cx="2044473" cy="1733502"/>
            </a:xfrm>
            <a:prstGeom prst="rect">
              <a:avLst/>
            </a:prstGeom>
            <a:noFill/>
            <a:ln>
              <a:noFill/>
            </a:ln>
          </p:spPr>
        </p:pic>
      </p:grpSp>
      <p:sp>
        <p:nvSpPr>
          <p:cNvPr id="862" name="Google Shape;862;p45"/>
          <p:cNvSpPr txBox="1"/>
          <p:nvPr/>
        </p:nvSpPr>
        <p:spPr>
          <a:xfrm>
            <a:off x="7881270" y="4725123"/>
            <a:ext cx="3529450" cy="291466"/>
          </a:xfrm>
          <a:prstGeom prst="rect">
            <a:avLst/>
          </a:prstGeom>
          <a:noFill/>
          <a:ln cap="flat" cmpd="sng" w="9525">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200"/>
              <a:buFont typeface="Malgun Gothic"/>
              <a:buNone/>
            </a:pPr>
            <a:r>
              <a:rPr b="0" i="0" lang="en-US" sz="1200" u="none" cap="none" strike="noStrike">
                <a:solidFill>
                  <a:srgbClr val="4585FB"/>
                </a:solidFill>
                <a:latin typeface="Malgun Gothic"/>
                <a:ea typeface="Malgun Gothic"/>
                <a:cs typeface="Malgun Gothic"/>
                <a:sym typeface="Malgun Gothic"/>
              </a:rPr>
              <a:t>다른 컴포넌트에서 해당 Context를 사용하는 예시입니다.</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46"/>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(Context 2)</a:t>
            </a:r>
            <a:endParaRPr/>
          </a:p>
        </p:txBody>
      </p:sp>
      <p:sp>
        <p:nvSpPr>
          <p:cNvPr id="868" name="Google Shape;868;p46"/>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869" name="Google Shape;869;p46"/>
          <p:cNvSpPr txBox="1"/>
          <p:nvPr/>
        </p:nvSpPr>
        <p:spPr>
          <a:xfrm>
            <a:off x="5597237" y="1958110"/>
            <a:ext cx="6206837" cy="2448081"/>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현재 프로젝트에서 링크를 사용하는 곳은 크게</a:t>
            </a:r>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사이드바</a:t>
            </a:r>
            <a:r>
              <a:rPr b="0" i="0" lang="en-US" sz="1800" u="none" cap="none" strike="noStrike">
                <a:solidFill>
                  <a:srgbClr val="000000"/>
                </a:solidFill>
                <a:latin typeface="Malgun Gothic"/>
                <a:ea typeface="Malgun Gothic"/>
                <a:cs typeface="Malgun Gothic"/>
                <a:sym typeface="Malgun Gothic"/>
              </a:rPr>
              <a:t>, </a:t>
            </a:r>
            <a:r>
              <a:rPr b="0" i="0" lang="en-US" sz="1800" u="none" cap="none" strike="noStrike">
                <a:solidFill>
                  <a:srgbClr val="4585FB"/>
                </a:solidFill>
                <a:latin typeface="Malgun Gothic"/>
                <a:ea typeface="Malgun Gothic"/>
                <a:cs typeface="Malgun Gothic"/>
                <a:sym typeface="Malgun Gothic"/>
              </a:rPr>
              <a:t>내비바</a:t>
            </a:r>
            <a:r>
              <a:rPr b="0" i="0" lang="en-US" sz="1800" u="none" cap="none" strike="noStrike">
                <a:solidFill>
                  <a:srgbClr val="000000"/>
                </a:solidFill>
                <a:latin typeface="Malgun Gothic"/>
                <a:ea typeface="Malgun Gothic"/>
                <a:cs typeface="Malgun Gothic"/>
                <a:sym typeface="Malgun Gothic"/>
              </a:rPr>
              <a:t>, </a:t>
            </a:r>
            <a:r>
              <a:rPr b="0" i="0" lang="en-US" sz="1800" u="none" cap="none" strike="noStrike">
                <a:solidFill>
                  <a:srgbClr val="4585FB"/>
                </a:solidFill>
                <a:latin typeface="Malgun Gothic"/>
                <a:ea typeface="Malgun Gothic"/>
                <a:cs typeface="Malgun Gothic"/>
                <a:sym typeface="Malgun Gothic"/>
              </a:rPr>
              <a:t>사이트맵</a:t>
            </a:r>
            <a:r>
              <a:rPr b="0" i="0" lang="en-US" sz="1800" u="none" cap="none" strike="noStrike">
                <a:solidFill>
                  <a:srgbClr val="000000"/>
                </a:solidFill>
                <a:latin typeface="Malgun Gothic"/>
                <a:ea typeface="Malgun Gothic"/>
                <a:cs typeface="Malgun Gothic"/>
                <a:sym typeface="Malgun Gothic"/>
              </a:rPr>
              <a:t>입니다.</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이를 개별 링크로 작성하게 되면 수정/삭제/추가 사항이</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발생 시, 각각 수정을 해야합니다.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따라서, 링크 또한 </a:t>
            </a:r>
            <a:r>
              <a:rPr b="0" i="0" lang="en-US" sz="1800" u="none" cap="none" strike="noStrike">
                <a:solidFill>
                  <a:srgbClr val="4585FB"/>
                </a:solidFill>
                <a:latin typeface="Malgun Gothic"/>
                <a:ea typeface="Malgun Gothic"/>
                <a:cs typeface="Malgun Gothic"/>
                <a:sym typeface="Malgun Gothic"/>
              </a:rPr>
              <a:t>Context</a:t>
            </a:r>
            <a:r>
              <a:rPr b="0" i="0" lang="en-US" sz="1800" u="none" cap="none" strike="noStrike">
                <a:solidFill>
                  <a:srgbClr val="000000"/>
                </a:solidFill>
                <a:latin typeface="Malgun Gothic"/>
                <a:ea typeface="Malgun Gothic"/>
                <a:cs typeface="Malgun Gothic"/>
                <a:sym typeface="Malgun Gothic"/>
              </a:rPr>
              <a:t>로 전역적으로 사용할 수 있게</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만들었습니다.</a:t>
            </a:r>
            <a:endParaRPr/>
          </a:p>
        </p:txBody>
      </p:sp>
      <p:pic>
        <p:nvPicPr>
          <p:cNvPr descr="그림 6" id="870" name="Google Shape;870;p46"/>
          <p:cNvPicPr preferRelativeResize="0"/>
          <p:nvPr/>
        </p:nvPicPr>
        <p:blipFill rotWithShape="1">
          <a:blip r:embed="rId3">
            <a:alphaModFix/>
          </a:blip>
          <a:srcRect b="0" l="0" r="0" t="0"/>
          <a:stretch/>
        </p:blipFill>
        <p:spPr>
          <a:xfrm>
            <a:off x="523701" y="1958112"/>
            <a:ext cx="4821115" cy="3555999"/>
          </a:xfrm>
          <a:prstGeom prst="rect">
            <a:avLst/>
          </a:prstGeom>
          <a:noFill/>
          <a:ln cap="flat" cmpd="sng" w="9525">
            <a:solidFill>
              <a:srgbClr val="4585FB"/>
            </a:solidFill>
            <a:prstDash val="solid"/>
            <a:round/>
            <a:headEnd len="sm" w="sm" type="none"/>
            <a:tailEnd len="sm" w="sm" type="none"/>
          </a:ln>
        </p:spPr>
      </p:pic>
      <p:grpSp>
        <p:nvGrpSpPr>
          <p:cNvPr id="871" name="Google Shape;871;p46"/>
          <p:cNvGrpSpPr/>
          <p:nvPr/>
        </p:nvGrpSpPr>
        <p:grpSpPr>
          <a:xfrm>
            <a:off x="5527234" y="4991526"/>
            <a:ext cx="6148347" cy="1534278"/>
            <a:chOff x="-1" y="-1"/>
            <a:chExt cx="6148345" cy="1534277"/>
          </a:xfrm>
        </p:grpSpPr>
        <p:pic>
          <p:nvPicPr>
            <p:cNvPr descr="그림 10" id="872" name="Google Shape;872;p46"/>
            <p:cNvPicPr preferRelativeResize="0"/>
            <p:nvPr/>
          </p:nvPicPr>
          <p:blipFill rotWithShape="1">
            <a:blip r:embed="rId4">
              <a:alphaModFix/>
            </a:blip>
            <a:srcRect b="0" l="0" r="0" t="0"/>
            <a:stretch/>
          </p:blipFill>
          <p:spPr>
            <a:xfrm>
              <a:off x="-1" y="23816"/>
              <a:ext cx="1720583" cy="1486644"/>
            </a:xfrm>
            <a:prstGeom prst="rect">
              <a:avLst/>
            </a:prstGeom>
            <a:noFill/>
            <a:ln cap="flat" cmpd="sng" w="9525">
              <a:solidFill>
                <a:srgbClr val="4585FB"/>
              </a:solidFill>
              <a:prstDash val="solid"/>
              <a:round/>
              <a:headEnd len="sm" w="sm" type="none"/>
              <a:tailEnd len="sm" w="sm" type="none"/>
            </a:ln>
          </p:spPr>
        </p:pic>
        <p:pic>
          <p:nvPicPr>
            <p:cNvPr descr="그림 11" id="873" name="Google Shape;873;p46"/>
            <p:cNvPicPr preferRelativeResize="0"/>
            <p:nvPr/>
          </p:nvPicPr>
          <p:blipFill rotWithShape="1">
            <a:blip r:embed="rId5">
              <a:alphaModFix/>
            </a:blip>
            <a:srcRect b="0" l="0" r="0" t="0"/>
            <a:stretch/>
          </p:blipFill>
          <p:spPr>
            <a:xfrm>
              <a:off x="2146917" y="-1"/>
              <a:ext cx="1693779" cy="1534277"/>
            </a:xfrm>
            <a:prstGeom prst="rect">
              <a:avLst/>
            </a:prstGeom>
            <a:noFill/>
            <a:ln cap="flat" cmpd="sng" w="9525">
              <a:solidFill>
                <a:srgbClr val="4585FB"/>
              </a:solidFill>
              <a:prstDash val="solid"/>
              <a:round/>
              <a:headEnd len="sm" w="sm" type="none"/>
              <a:tailEnd len="sm" w="sm" type="none"/>
            </a:ln>
          </p:spPr>
        </p:pic>
        <p:pic>
          <p:nvPicPr>
            <p:cNvPr descr="그림 12" id="874" name="Google Shape;874;p46"/>
            <p:cNvPicPr preferRelativeResize="0"/>
            <p:nvPr/>
          </p:nvPicPr>
          <p:blipFill rotWithShape="1">
            <a:blip r:embed="rId6">
              <a:alphaModFix/>
            </a:blip>
            <a:srcRect b="0" l="0" r="0" t="0"/>
            <a:stretch/>
          </p:blipFill>
          <p:spPr>
            <a:xfrm>
              <a:off x="4267032" y="27707"/>
              <a:ext cx="1881312" cy="1470451"/>
            </a:xfrm>
            <a:prstGeom prst="rect">
              <a:avLst/>
            </a:prstGeom>
            <a:noFill/>
            <a:ln cap="flat" cmpd="sng" w="9525">
              <a:solidFill>
                <a:srgbClr val="4585FB"/>
              </a:solidFill>
              <a:prstDash val="solid"/>
              <a:round/>
              <a:headEnd len="sm" w="sm" type="none"/>
              <a:tailEnd len="sm" w="sm" type="none"/>
            </a:ln>
          </p:spPr>
        </p:pic>
      </p:grpSp>
      <p:sp>
        <p:nvSpPr>
          <p:cNvPr id="875" name="Google Shape;875;p46"/>
          <p:cNvSpPr txBox="1"/>
          <p:nvPr/>
        </p:nvSpPr>
        <p:spPr>
          <a:xfrm>
            <a:off x="6590200" y="4709574"/>
            <a:ext cx="631445" cy="2819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200"/>
              <a:buFont typeface="Malgun Gothic"/>
              <a:buNone/>
            </a:pPr>
            <a:r>
              <a:rPr b="0" i="0" lang="en-US" sz="1200" u="none" cap="none" strike="noStrike">
                <a:solidFill>
                  <a:srgbClr val="4585FB"/>
                </a:solidFill>
                <a:latin typeface="Malgun Gothic"/>
                <a:ea typeface="Malgun Gothic"/>
                <a:cs typeface="Malgun Gothic"/>
                <a:sym typeface="Malgun Gothic"/>
              </a:rPr>
              <a:t>사이드바</a:t>
            </a:r>
            <a:endParaRPr/>
          </a:p>
        </p:txBody>
      </p:sp>
      <p:sp>
        <p:nvSpPr>
          <p:cNvPr id="876" name="Google Shape;876;p46"/>
          <p:cNvSpPr txBox="1"/>
          <p:nvPr/>
        </p:nvSpPr>
        <p:spPr>
          <a:xfrm>
            <a:off x="8832583" y="4701401"/>
            <a:ext cx="499619" cy="2819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200"/>
              <a:buFont typeface="Malgun Gothic"/>
              <a:buNone/>
            </a:pPr>
            <a:r>
              <a:rPr b="0" i="0" lang="en-US" sz="1200" u="none" cap="none" strike="noStrike">
                <a:solidFill>
                  <a:srgbClr val="4585FB"/>
                </a:solidFill>
                <a:latin typeface="Malgun Gothic"/>
                <a:ea typeface="Malgun Gothic"/>
                <a:cs typeface="Malgun Gothic"/>
                <a:sym typeface="Malgun Gothic"/>
              </a:rPr>
              <a:t>내비바</a:t>
            </a:r>
            <a:endParaRPr/>
          </a:p>
        </p:txBody>
      </p:sp>
      <p:sp>
        <p:nvSpPr>
          <p:cNvPr id="877" name="Google Shape;877;p46"/>
          <p:cNvSpPr txBox="1"/>
          <p:nvPr/>
        </p:nvSpPr>
        <p:spPr>
          <a:xfrm>
            <a:off x="10976496" y="4738346"/>
            <a:ext cx="631445" cy="2819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200"/>
              <a:buFont typeface="Malgun Gothic"/>
              <a:buNone/>
            </a:pPr>
            <a:r>
              <a:rPr b="0" i="0" lang="en-US" sz="1200" u="none" cap="none" strike="noStrike">
                <a:solidFill>
                  <a:srgbClr val="4585FB"/>
                </a:solidFill>
                <a:latin typeface="Malgun Gothic"/>
                <a:ea typeface="Malgun Gothic"/>
                <a:cs typeface="Malgun Gothic"/>
                <a:sym typeface="Malgun Gothic"/>
              </a:rPr>
              <a:t>사이트맵</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47"/>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(스프링 시큐리티/JWT)</a:t>
            </a:r>
            <a:endParaRPr/>
          </a:p>
        </p:txBody>
      </p:sp>
      <p:sp>
        <p:nvSpPr>
          <p:cNvPr id="883" name="Google Shape;883;p47"/>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884" name="Google Shape;884;p47"/>
          <p:cNvSpPr txBox="1"/>
          <p:nvPr/>
        </p:nvSpPr>
        <p:spPr>
          <a:xfrm>
            <a:off x="5597237" y="1958110"/>
            <a:ext cx="6206837" cy="1577868"/>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보안과 인증 관련된 기능은 스프링에서 제공하는</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강력한 기능인 </a:t>
            </a:r>
            <a:r>
              <a:rPr b="0" i="0" lang="en-US" sz="1800" u="none" cap="none" strike="noStrike">
                <a:solidFill>
                  <a:srgbClr val="4585FB"/>
                </a:solidFill>
                <a:latin typeface="Malgun Gothic"/>
                <a:ea typeface="Malgun Gothic"/>
                <a:cs typeface="Malgun Gothic"/>
                <a:sym typeface="Malgun Gothic"/>
              </a:rPr>
              <a:t>스프링 시큐리티</a:t>
            </a:r>
            <a:r>
              <a:rPr b="0" i="0" lang="en-US" sz="1800" u="none" cap="none" strike="noStrike">
                <a:solidFill>
                  <a:srgbClr val="000000"/>
                </a:solidFill>
                <a:latin typeface="Malgun Gothic"/>
                <a:ea typeface="Malgun Gothic"/>
                <a:cs typeface="Malgun Gothic"/>
                <a:sym typeface="Malgun Gothic"/>
              </a:rPr>
              <a:t>를 사용하였습니다.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Json Web Token</a:t>
            </a:r>
            <a:r>
              <a:rPr b="0" i="0" lang="en-US" sz="1800" u="none" cap="none" strike="noStrike">
                <a:solidFill>
                  <a:srgbClr val="000000"/>
                </a:solidFill>
                <a:latin typeface="Malgun Gothic"/>
                <a:ea typeface="Malgun Gothic"/>
                <a:cs typeface="Malgun Gothic"/>
                <a:sym typeface="Malgun Gothic"/>
              </a:rPr>
              <a:t>과 함께 사용하여 보안 기능을</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더욱 강화하였습니다.</a:t>
            </a:r>
            <a:endParaRPr/>
          </a:p>
        </p:txBody>
      </p:sp>
      <p:pic>
        <p:nvPicPr>
          <p:cNvPr descr="그림 2" id="885" name="Google Shape;885;p47"/>
          <p:cNvPicPr preferRelativeResize="0"/>
          <p:nvPr/>
        </p:nvPicPr>
        <p:blipFill rotWithShape="1">
          <a:blip r:embed="rId3">
            <a:alphaModFix/>
          </a:blip>
          <a:srcRect b="0" l="0" r="0" t="0"/>
          <a:stretch/>
        </p:blipFill>
        <p:spPr>
          <a:xfrm>
            <a:off x="523701" y="1958110"/>
            <a:ext cx="4661672" cy="2964872"/>
          </a:xfrm>
          <a:prstGeom prst="rect">
            <a:avLst/>
          </a:prstGeom>
          <a:noFill/>
          <a:ln cap="flat" cmpd="sng" w="9525">
            <a:solidFill>
              <a:srgbClr val="4585FB"/>
            </a:solidFill>
            <a:prstDash val="solid"/>
            <a:round/>
            <a:headEnd len="sm" w="sm" type="none"/>
            <a:tailEnd len="sm" w="sm" type="none"/>
          </a:ln>
        </p:spPr>
      </p:pic>
      <p:pic>
        <p:nvPicPr>
          <p:cNvPr descr="그림 5" id="886" name="Google Shape;886;p47"/>
          <p:cNvPicPr preferRelativeResize="0"/>
          <p:nvPr/>
        </p:nvPicPr>
        <p:blipFill rotWithShape="1">
          <a:blip r:embed="rId4">
            <a:alphaModFix/>
          </a:blip>
          <a:srcRect b="0" l="0" r="0" t="0"/>
          <a:stretch/>
        </p:blipFill>
        <p:spPr>
          <a:xfrm>
            <a:off x="7314389" y="4019613"/>
            <a:ext cx="3435236" cy="2480267"/>
          </a:xfrm>
          <a:prstGeom prst="rect">
            <a:avLst/>
          </a:prstGeom>
          <a:noFill/>
          <a:ln cap="flat" cmpd="sng" w="9525">
            <a:solidFill>
              <a:srgbClr val="4585FB"/>
            </a:solidFill>
            <a:prstDash val="solid"/>
            <a:round/>
            <a:headEnd len="sm" w="sm" type="none"/>
            <a:tailEnd len="sm" w="sm" type="none"/>
          </a:ln>
        </p:spPr>
      </p:pic>
      <p:cxnSp>
        <p:nvCxnSpPr>
          <p:cNvPr id="887" name="Google Shape;887;p47"/>
          <p:cNvCxnSpPr/>
          <p:nvPr/>
        </p:nvCxnSpPr>
        <p:spPr>
          <a:xfrm flipH="1">
            <a:off x="5045826" y="2443942"/>
            <a:ext cx="2177934" cy="324196"/>
          </a:xfrm>
          <a:prstGeom prst="straightConnector1">
            <a:avLst/>
          </a:prstGeom>
          <a:noFill/>
          <a:ln cap="flat" cmpd="sng" w="9525">
            <a:solidFill>
              <a:srgbClr val="4585FB"/>
            </a:solidFill>
            <a:prstDash val="solid"/>
            <a:miter lim="8000"/>
            <a:headEnd len="sm" w="sm" type="none"/>
            <a:tailEnd len="med" w="med" type="triangle"/>
          </a:ln>
        </p:spPr>
      </p:cxnSp>
      <p:cxnSp>
        <p:nvCxnSpPr>
          <p:cNvPr id="888" name="Google Shape;888;p47"/>
          <p:cNvCxnSpPr/>
          <p:nvPr/>
        </p:nvCxnSpPr>
        <p:spPr>
          <a:xfrm>
            <a:off x="7224683" y="3096958"/>
            <a:ext cx="1475972" cy="1031698"/>
          </a:xfrm>
          <a:prstGeom prst="straightConnector1">
            <a:avLst/>
          </a:prstGeom>
          <a:noFill/>
          <a:ln cap="flat" cmpd="sng" w="9525">
            <a:solidFill>
              <a:schemeClr val="accent1"/>
            </a:solidFill>
            <a:prstDash val="solid"/>
            <a:miter lim="8000"/>
            <a:headEnd len="sm" w="sm"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48"/>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(카카오 API 1/2)</a:t>
            </a:r>
            <a:endParaRPr/>
          </a:p>
        </p:txBody>
      </p:sp>
      <p:sp>
        <p:nvSpPr>
          <p:cNvPr id="894" name="Google Shape;894;p48"/>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895" name="Google Shape;895;p48"/>
          <p:cNvSpPr txBox="1"/>
          <p:nvPr/>
        </p:nvSpPr>
        <p:spPr>
          <a:xfrm>
            <a:off x="5597237" y="1958110"/>
            <a:ext cx="6206837" cy="2464088"/>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프로젝트 내에 회원가입 시 인증 방법으로</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SMTP를 이용한 </a:t>
            </a:r>
            <a:r>
              <a:rPr b="0" i="0" lang="en-US" sz="1800" u="none" cap="none" strike="noStrike">
                <a:solidFill>
                  <a:srgbClr val="4585FB"/>
                </a:solidFill>
                <a:latin typeface="Malgun Gothic"/>
                <a:ea typeface="Malgun Gothic"/>
                <a:cs typeface="Malgun Gothic"/>
                <a:sym typeface="Malgun Gothic"/>
              </a:rPr>
              <a:t>이메일 인증</a:t>
            </a:r>
            <a:r>
              <a:rPr b="0" i="0" lang="en-US" sz="1800" u="none" cap="none" strike="noStrike">
                <a:solidFill>
                  <a:srgbClr val="000000"/>
                </a:solidFill>
                <a:latin typeface="Malgun Gothic"/>
                <a:ea typeface="Malgun Gothic"/>
                <a:cs typeface="Malgun Gothic"/>
                <a:sym typeface="Malgun Gothic"/>
              </a:rPr>
              <a:t> 방법과</a:t>
            </a:r>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카카오 API</a:t>
            </a:r>
            <a:r>
              <a:rPr b="0" i="0" lang="en-US" sz="1800" u="none" cap="none" strike="noStrike">
                <a:solidFill>
                  <a:srgbClr val="000000"/>
                </a:solidFill>
                <a:latin typeface="Malgun Gothic"/>
                <a:ea typeface="Malgun Gothic"/>
                <a:cs typeface="Malgun Gothic"/>
                <a:sym typeface="Malgun Gothic"/>
              </a:rPr>
              <a:t>를 이용한 인증 방법이 있습니다.</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카카오 API는,</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카카오에서 제공하는 </a:t>
            </a:r>
            <a:r>
              <a:rPr b="0" i="0" lang="en-US" sz="1800" u="none" cap="none" strike="noStrike">
                <a:solidFill>
                  <a:srgbClr val="4585FB"/>
                </a:solidFill>
                <a:latin typeface="Malgun Gothic"/>
                <a:ea typeface="Malgun Gothic"/>
                <a:cs typeface="Malgun Gothic"/>
                <a:sym typeface="Malgun Gothic"/>
              </a:rPr>
              <a:t>KEY</a:t>
            </a:r>
            <a:r>
              <a:rPr b="0" i="0" lang="en-US" sz="1800" u="none" cap="none" strike="noStrike">
                <a:solidFill>
                  <a:srgbClr val="000000"/>
                </a:solidFill>
                <a:latin typeface="Malgun Gothic"/>
                <a:ea typeface="Malgun Gothic"/>
                <a:cs typeface="Malgun Gothic"/>
                <a:sym typeface="Malgun Gothic"/>
              </a:rPr>
              <a:t>와 </a:t>
            </a:r>
            <a:r>
              <a:rPr b="0" i="0" lang="en-US" sz="1800" u="none" cap="none" strike="noStrike">
                <a:solidFill>
                  <a:srgbClr val="4585FB"/>
                </a:solidFill>
                <a:latin typeface="Malgun Gothic"/>
                <a:ea typeface="Malgun Gothic"/>
                <a:cs typeface="Malgun Gothic"/>
                <a:sym typeface="Malgun Gothic"/>
              </a:rPr>
              <a:t>URI</a:t>
            </a:r>
            <a:r>
              <a:rPr b="0" i="0" lang="en-US" sz="1800" u="none" cap="none" strike="noStrike">
                <a:solidFill>
                  <a:srgbClr val="000000"/>
                </a:solidFill>
                <a:latin typeface="Malgun Gothic"/>
                <a:ea typeface="Malgun Gothic"/>
                <a:cs typeface="Malgun Gothic"/>
                <a:sym typeface="Malgun Gothic"/>
              </a:rPr>
              <a:t>를 통한 인증 요청을 한 뒤</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인가 코드를 발급 받아 해당 인가 코드를 통해 인증을</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진행합니다.</a:t>
            </a:r>
            <a:endParaRPr/>
          </a:p>
        </p:txBody>
      </p:sp>
      <p:pic>
        <p:nvPicPr>
          <p:cNvPr descr="그림 6" id="896" name="Google Shape;896;p48"/>
          <p:cNvPicPr preferRelativeResize="0"/>
          <p:nvPr/>
        </p:nvPicPr>
        <p:blipFill rotWithShape="1">
          <a:blip r:embed="rId3">
            <a:alphaModFix/>
          </a:blip>
          <a:srcRect b="0" l="0" r="0" t="0"/>
          <a:stretch/>
        </p:blipFill>
        <p:spPr>
          <a:xfrm>
            <a:off x="523701" y="1958110"/>
            <a:ext cx="2363665" cy="4118136"/>
          </a:xfrm>
          <a:prstGeom prst="rect">
            <a:avLst/>
          </a:prstGeom>
          <a:noFill/>
          <a:ln cap="flat" cmpd="sng" w="9525">
            <a:solidFill>
              <a:schemeClr val="accent1"/>
            </a:solidFill>
            <a:prstDash val="solid"/>
            <a:round/>
            <a:headEnd len="sm" w="sm" type="none"/>
            <a:tailEnd len="sm" w="sm" type="none"/>
          </a:ln>
        </p:spPr>
      </p:pic>
      <p:pic>
        <p:nvPicPr>
          <p:cNvPr descr="그림 7" id="897" name="Google Shape;897;p48"/>
          <p:cNvPicPr preferRelativeResize="0"/>
          <p:nvPr/>
        </p:nvPicPr>
        <p:blipFill rotWithShape="1">
          <a:blip r:embed="rId4">
            <a:alphaModFix/>
          </a:blip>
          <a:srcRect b="0" l="0" r="0" t="0"/>
          <a:stretch/>
        </p:blipFill>
        <p:spPr>
          <a:xfrm>
            <a:off x="3094791" y="3435439"/>
            <a:ext cx="2013256" cy="1942909"/>
          </a:xfrm>
          <a:prstGeom prst="rect">
            <a:avLst/>
          </a:prstGeom>
          <a:noFill/>
          <a:ln cap="flat" cmpd="sng" w="9525">
            <a:solidFill>
              <a:schemeClr val="accent1"/>
            </a:solidFill>
            <a:prstDash val="solid"/>
            <a:round/>
            <a:headEnd len="sm" w="sm" type="none"/>
            <a:tailEnd len="sm" w="sm" type="none"/>
          </a:ln>
        </p:spPr>
      </p:pic>
      <p:sp>
        <p:nvSpPr>
          <p:cNvPr id="898" name="Google Shape;898;p48"/>
          <p:cNvSpPr/>
          <p:nvPr/>
        </p:nvSpPr>
        <p:spPr>
          <a:xfrm flipH="1" rot="10800000">
            <a:off x="2207491" y="5089235"/>
            <a:ext cx="1062183" cy="600365"/>
          </a:xfrm>
          <a:custGeom>
            <a:rect b="b" l="l" r="r" t="t"/>
            <a:pathLst>
              <a:path extrusionOk="0" h="21600" w="21600">
                <a:moveTo>
                  <a:pt x="0" y="0"/>
                </a:moveTo>
                <a:lnTo>
                  <a:pt x="10800" y="0"/>
                </a:lnTo>
                <a:lnTo>
                  <a:pt x="10800" y="21600"/>
                </a:lnTo>
                <a:lnTo>
                  <a:pt x="21600" y="21600"/>
                </a:lnTo>
              </a:path>
            </a:pathLst>
          </a:custGeom>
          <a:noFill/>
          <a:ln cap="flat" cmpd="sng" w="9525">
            <a:solidFill>
              <a:schemeClr val="accent1"/>
            </a:solidFill>
            <a:prstDash val="solid"/>
            <a:miter lim="8000"/>
            <a:headEnd len="sm" w="sm" type="none"/>
            <a:tailEnd len="med" w="med" type="triangl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pic>
        <p:nvPicPr>
          <p:cNvPr descr="그림 2" id="903" name="Google Shape;903;p49"/>
          <p:cNvPicPr preferRelativeResize="0"/>
          <p:nvPr/>
        </p:nvPicPr>
        <p:blipFill rotWithShape="1">
          <a:blip r:embed="rId3">
            <a:alphaModFix/>
          </a:blip>
          <a:srcRect b="0" l="0" r="0" t="0"/>
          <a:stretch/>
        </p:blipFill>
        <p:spPr>
          <a:xfrm>
            <a:off x="523701" y="1958110"/>
            <a:ext cx="4801272" cy="4334481"/>
          </a:xfrm>
          <a:prstGeom prst="rect">
            <a:avLst/>
          </a:prstGeom>
          <a:noFill/>
          <a:ln cap="flat" cmpd="sng" w="9525">
            <a:solidFill>
              <a:srgbClr val="4585FB"/>
            </a:solidFill>
            <a:prstDash val="solid"/>
            <a:round/>
            <a:headEnd len="sm" w="sm" type="none"/>
            <a:tailEnd len="sm" w="sm" type="none"/>
          </a:ln>
        </p:spPr>
      </p:pic>
      <p:sp>
        <p:nvSpPr>
          <p:cNvPr id="904" name="Google Shape;904;p49"/>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(카카오 API 2/2)</a:t>
            </a:r>
            <a:endParaRPr/>
          </a:p>
        </p:txBody>
      </p:sp>
      <p:sp>
        <p:nvSpPr>
          <p:cNvPr id="905" name="Google Shape;905;p49"/>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906" name="Google Shape;906;p49"/>
          <p:cNvSpPr txBox="1"/>
          <p:nvPr/>
        </p:nvSpPr>
        <p:spPr>
          <a:xfrm>
            <a:off x="6862616" y="1958110"/>
            <a:ext cx="4941456" cy="1282461"/>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상수로 선언해 둔 정보를 기반으로</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인가 코드 발급 요청을 진행하며,</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액세스 토큰</a:t>
            </a:r>
            <a:r>
              <a:rPr b="0" i="0" lang="en-US" sz="1800" u="none" cap="none" strike="noStrike">
                <a:solidFill>
                  <a:srgbClr val="000000"/>
                </a:solidFill>
                <a:latin typeface="Malgun Gothic"/>
                <a:ea typeface="Malgun Gothic"/>
                <a:cs typeface="Malgun Gothic"/>
                <a:sym typeface="Malgun Gothic"/>
              </a:rPr>
              <a:t>은 </a:t>
            </a:r>
            <a:r>
              <a:rPr b="0" i="0" lang="en-US" sz="1800" u="none" cap="none" strike="noStrike">
                <a:solidFill>
                  <a:srgbClr val="4585FB"/>
                </a:solidFill>
                <a:latin typeface="Malgun Gothic"/>
                <a:ea typeface="Malgun Gothic"/>
                <a:cs typeface="Malgun Gothic"/>
                <a:sym typeface="Malgun Gothic"/>
              </a:rPr>
              <a:t>서버단</a:t>
            </a:r>
            <a:r>
              <a:rPr b="0" i="0" lang="en-US" sz="1800" u="none" cap="none" strike="noStrike">
                <a:solidFill>
                  <a:srgbClr val="000000"/>
                </a:solidFill>
                <a:latin typeface="Malgun Gothic"/>
                <a:ea typeface="Malgun Gothic"/>
                <a:cs typeface="Malgun Gothic"/>
                <a:sym typeface="Malgun Gothic"/>
              </a:rPr>
              <a:t>과 연동하여 받아옵니다.</a:t>
            </a:r>
            <a:endParaRPr/>
          </a:p>
        </p:txBody>
      </p:sp>
      <p:pic>
        <p:nvPicPr>
          <p:cNvPr descr="그림 5" id="907" name="Google Shape;907;p49"/>
          <p:cNvPicPr preferRelativeResize="0"/>
          <p:nvPr/>
        </p:nvPicPr>
        <p:blipFill rotWithShape="1">
          <a:blip r:embed="rId4">
            <a:alphaModFix/>
          </a:blip>
          <a:srcRect b="0" l="0" r="0" t="0"/>
          <a:stretch/>
        </p:blipFill>
        <p:spPr>
          <a:xfrm>
            <a:off x="5634328" y="3602678"/>
            <a:ext cx="3117622" cy="1243642"/>
          </a:xfrm>
          <a:prstGeom prst="rect">
            <a:avLst/>
          </a:prstGeom>
          <a:noFill/>
          <a:ln cap="flat" cmpd="sng" w="9525">
            <a:solidFill>
              <a:srgbClr val="4585FB"/>
            </a:solidFill>
            <a:prstDash val="solid"/>
            <a:round/>
            <a:headEnd len="sm" w="sm" type="none"/>
            <a:tailEnd len="sm" w="sm" type="none"/>
          </a:ln>
        </p:spPr>
      </p:pic>
      <p:pic>
        <p:nvPicPr>
          <p:cNvPr descr="그림 6" id="908" name="Google Shape;908;p49"/>
          <p:cNvPicPr preferRelativeResize="0"/>
          <p:nvPr/>
        </p:nvPicPr>
        <p:blipFill rotWithShape="1">
          <a:blip r:embed="rId5">
            <a:alphaModFix/>
          </a:blip>
          <a:srcRect b="0" l="0" r="0" t="0"/>
          <a:stretch/>
        </p:blipFill>
        <p:spPr>
          <a:xfrm>
            <a:off x="7793576" y="4306706"/>
            <a:ext cx="3526972" cy="2237213"/>
          </a:xfrm>
          <a:prstGeom prst="rect">
            <a:avLst/>
          </a:prstGeom>
          <a:noFill/>
          <a:ln cap="flat" cmpd="sng" w="9525">
            <a:solidFill>
              <a:srgbClr val="4585FB"/>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Picture 10" id="191" name="Google Shape;191;p5"/>
          <p:cNvPicPr preferRelativeResize="0"/>
          <p:nvPr/>
        </p:nvPicPr>
        <p:blipFill rotWithShape="1">
          <a:blip r:embed="rId3">
            <a:alphaModFix/>
          </a:blip>
          <a:srcRect b="0" l="0" r="0" t="0"/>
          <a:stretch/>
        </p:blipFill>
        <p:spPr>
          <a:xfrm rot="5400000">
            <a:off x="8794873" y="2732573"/>
            <a:ext cx="674202" cy="3717131"/>
          </a:xfrm>
          <a:prstGeom prst="rect">
            <a:avLst/>
          </a:prstGeom>
          <a:noFill/>
          <a:ln>
            <a:noFill/>
          </a:ln>
        </p:spPr>
      </p:pic>
      <p:pic>
        <p:nvPicPr>
          <p:cNvPr descr="Picture 10" id="192" name="Google Shape;192;p5"/>
          <p:cNvPicPr preferRelativeResize="0"/>
          <p:nvPr/>
        </p:nvPicPr>
        <p:blipFill rotWithShape="1">
          <a:blip r:embed="rId3">
            <a:alphaModFix/>
          </a:blip>
          <a:srcRect b="0" l="0" r="0" t="0"/>
          <a:stretch/>
        </p:blipFill>
        <p:spPr>
          <a:xfrm rot="-5400000">
            <a:off x="2915067" y="4394805"/>
            <a:ext cx="674202" cy="3717129"/>
          </a:xfrm>
          <a:prstGeom prst="rect">
            <a:avLst/>
          </a:prstGeom>
          <a:noFill/>
          <a:ln>
            <a:noFill/>
          </a:ln>
        </p:spPr>
      </p:pic>
      <p:pic>
        <p:nvPicPr>
          <p:cNvPr descr="Picture 10" id="193" name="Google Shape;193;p5"/>
          <p:cNvPicPr preferRelativeResize="0"/>
          <p:nvPr/>
        </p:nvPicPr>
        <p:blipFill rotWithShape="1">
          <a:blip r:embed="rId3">
            <a:alphaModFix/>
          </a:blip>
          <a:srcRect b="0" l="0" r="0" t="0"/>
          <a:stretch/>
        </p:blipFill>
        <p:spPr>
          <a:xfrm rot="-5400000">
            <a:off x="2915067" y="4381706"/>
            <a:ext cx="674202" cy="3717133"/>
          </a:xfrm>
          <a:prstGeom prst="rect">
            <a:avLst/>
          </a:prstGeom>
          <a:noFill/>
          <a:ln>
            <a:noFill/>
          </a:ln>
        </p:spPr>
      </p:pic>
      <p:pic>
        <p:nvPicPr>
          <p:cNvPr descr="Picture 10" id="194" name="Google Shape;194;p5"/>
          <p:cNvPicPr preferRelativeResize="0"/>
          <p:nvPr/>
        </p:nvPicPr>
        <p:blipFill rotWithShape="1">
          <a:blip r:embed="rId3">
            <a:alphaModFix/>
          </a:blip>
          <a:srcRect b="0" l="0" r="0" t="0"/>
          <a:stretch/>
        </p:blipFill>
        <p:spPr>
          <a:xfrm rot="-5400000">
            <a:off x="2915067" y="4381706"/>
            <a:ext cx="674202" cy="3717132"/>
          </a:xfrm>
          <a:prstGeom prst="rect">
            <a:avLst/>
          </a:prstGeom>
          <a:noFill/>
          <a:ln>
            <a:noFill/>
          </a:ln>
        </p:spPr>
      </p:pic>
      <p:pic>
        <p:nvPicPr>
          <p:cNvPr descr="Picture 10" id="195" name="Google Shape;195;p5"/>
          <p:cNvPicPr preferRelativeResize="0"/>
          <p:nvPr/>
        </p:nvPicPr>
        <p:blipFill rotWithShape="1">
          <a:blip r:embed="rId3">
            <a:alphaModFix/>
          </a:blip>
          <a:srcRect b="0" l="0" r="0" t="0"/>
          <a:stretch/>
        </p:blipFill>
        <p:spPr>
          <a:xfrm rot="5400000">
            <a:off x="2915721" y="2815358"/>
            <a:ext cx="674202" cy="3717130"/>
          </a:xfrm>
          <a:prstGeom prst="rect">
            <a:avLst/>
          </a:prstGeom>
          <a:noFill/>
          <a:ln>
            <a:noFill/>
          </a:ln>
        </p:spPr>
      </p:pic>
      <p:sp>
        <p:nvSpPr>
          <p:cNvPr id="196" name="Google Shape;196;p5"/>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프로젝트 개요</a:t>
            </a:r>
            <a:r>
              <a:rPr lang="en-US" sz="3200"/>
              <a:t>(배경)</a:t>
            </a:r>
            <a:endParaRPr/>
          </a:p>
        </p:txBody>
      </p:sp>
      <p:sp>
        <p:nvSpPr>
          <p:cNvPr id="197" name="Google Shape;197;p5"/>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01</a:t>
            </a:r>
            <a:endParaRPr/>
          </a:p>
        </p:txBody>
      </p:sp>
      <p:pic>
        <p:nvPicPr>
          <p:cNvPr descr="Picture 6" id="198" name="Google Shape;198;p5"/>
          <p:cNvPicPr preferRelativeResize="0"/>
          <p:nvPr/>
        </p:nvPicPr>
        <p:blipFill rotWithShape="1">
          <a:blip r:embed="rId4">
            <a:alphaModFix/>
          </a:blip>
          <a:srcRect b="0" l="40109" r="0" t="0"/>
          <a:stretch/>
        </p:blipFill>
        <p:spPr>
          <a:xfrm rot="5400000">
            <a:off x="3844344" y="4178347"/>
            <a:ext cx="4675220" cy="31288"/>
          </a:xfrm>
          <a:prstGeom prst="rect">
            <a:avLst/>
          </a:prstGeom>
          <a:noFill/>
          <a:ln>
            <a:noFill/>
          </a:ln>
        </p:spPr>
      </p:pic>
      <p:pic>
        <p:nvPicPr>
          <p:cNvPr descr="그림 28" id="199" name="Google Shape;199;p5"/>
          <p:cNvPicPr preferRelativeResize="0"/>
          <p:nvPr/>
        </p:nvPicPr>
        <p:blipFill rotWithShape="1">
          <a:blip r:embed="rId5">
            <a:alphaModFix/>
          </a:blip>
          <a:srcRect b="0" l="0" r="0" t="0"/>
          <a:stretch/>
        </p:blipFill>
        <p:spPr>
          <a:xfrm>
            <a:off x="1972811" y="1695321"/>
            <a:ext cx="2558717" cy="2558717"/>
          </a:xfrm>
          <a:prstGeom prst="rect">
            <a:avLst/>
          </a:prstGeom>
          <a:noFill/>
          <a:ln>
            <a:noFill/>
          </a:ln>
        </p:spPr>
      </p:pic>
      <p:pic>
        <p:nvPicPr>
          <p:cNvPr descr="Picture 9" id="200" name="Google Shape;200;p5"/>
          <p:cNvPicPr preferRelativeResize="0"/>
          <p:nvPr/>
        </p:nvPicPr>
        <p:blipFill rotWithShape="1">
          <a:blip r:embed="rId6">
            <a:alphaModFix/>
          </a:blip>
          <a:srcRect b="44813" l="64324" r="0" t="0"/>
          <a:stretch/>
        </p:blipFill>
        <p:spPr>
          <a:xfrm>
            <a:off x="1607520" y="4979682"/>
            <a:ext cx="3289301" cy="44441"/>
          </a:xfrm>
          <a:prstGeom prst="rect">
            <a:avLst/>
          </a:prstGeom>
          <a:noFill/>
          <a:ln>
            <a:noFill/>
          </a:ln>
        </p:spPr>
      </p:pic>
      <p:pic>
        <p:nvPicPr>
          <p:cNvPr descr="Picture 10" id="201" name="Google Shape;201;p5"/>
          <p:cNvPicPr preferRelativeResize="0"/>
          <p:nvPr/>
        </p:nvPicPr>
        <p:blipFill rotWithShape="1">
          <a:blip r:embed="rId3">
            <a:alphaModFix/>
          </a:blip>
          <a:srcRect b="0" l="0" r="0" t="0"/>
          <a:stretch/>
        </p:blipFill>
        <p:spPr>
          <a:xfrm rot="5400000">
            <a:off x="2915720" y="2802259"/>
            <a:ext cx="674202" cy="3717133"/>
          </a:xfrm>
          <a:prstGeom prst="rect">
            <a:avLst/>
          </a:prstGeom>
          <a:noFill/>
          <a:ln>
            <a:noFill/>
          </a:ln>
        </p:spPr>
      </p:pic>
      <p:sp>
        <p:nvSpPr>
          <p:cNvPr id="202" name="Google Shape;202;p5"/>
          <p:cNvSpPr txBox="1"/>
          <p:nvPr/>
        </p:nvSpPr>
        <p:spPr>
          <a:xfrm>
            <a:off x="1843151" y="4462084"/>
            <a:ext cx="2688378" cy="456700"/>
          </a:xfrm>
          <a:prstGeom prst="rect">
            <a:avLst/>
          </a:prstGeom>
          <a:noFill/>
          <a:ln>
            <a:noFill/>
          </a:ln>
        </p:spPr>
        <p:txBody>
          <a:bodyPr anchorCtr="0" anchor="ctr" bIns="0" lIns="0" spcFirstLastPara="1" rIns="0" wrap="square" tIns="0">
            <a:spAutoFit/>
          </a:bodyPr>
          <a:lstStyle/>
          <a:p>
            <a:pPr indent="0" lvl="0" marL="0" marR="0" rtl="0" algn="ctr">
              <a:lnSpc>
                <a:spcPct val="116198"/>
              </a:lnSpc>
              <a:spcBef>
                <a:spcPts val="0"/>
              </a:spcBef>
              <a:spcAft>
                <a:spcPts val="0"/>
              </a:spcAft>
              <a:buClr>
                <a:srgbClr val="4585FB"/>
              </a:buClr>
              <a:buSzPts val="2800"/>
              <a:buFont typeface="Arial"/>
              <a:buNone/>
            </a:pPr>
            <a:r>
              <a:rPr b="1" i="0" lang="en-US" sz="2800" u="none" cap="none" strike="noStrike">
                <a:solidFill>
                  <a:srgbClr val="4585FB"/>
                </a:solidFill>
                <a:latin typeface="Arial"/>
                <a:ea typeface="Arial"/>
                <a:cs typeface="Arial"/>
                <a:sym typeface="Arial"/>
              </a:rPr>
              <a:t>(1) ㅣ배경</a:t>
            </a:r>
            <a:endParaRPr/>
          </a:p>
        </p:txBody>
      </p:sp>
      <p:pic>
        <p:nvPicPr>
          <p:cNvPr descr="Picture 10" id="203" name="Google Shape;203;p5"/>
          <p:cNvPicPr preferRelativeResize="0"/>
          <p:nvPr/>
        </p:nvPicPr>
        <p:blipFill rotWithShape="1">
          <a:blip r:embed="rId3">
            <a:alphaModFix/>
          </a:blip>
          <a:srcRect b="0" l="0" r="0" t="0"/>
          <a:stretch/>
        </p:blipFill>
        <p:spPr>
          <a:xfrm rot="5400000">
            <a:off x="2915721" y="2802260"/>
            <a:ext cx="674202" cy="3717132"/>
          </a:xfrm>
          <a:prstGeom prst="rect">
            <a:avLst/>
          </a:prstGeom>
          <a:noFill/>
          <a:ln>
            <a:noFill/>
          </a:ln>
        </p:spPr>
      </p:pic>
      <p:sp>
        <p:nvSpPr>
          <p:cNvPr id="204" name="Google Shape;204;p5"/>
          <p:cNvSpPr txBox="1"/>
          <p:nvPr/>
        </p:nvSpPr>
        <p:spPr>
          <a:xfrm>
            <a:off x="1653237" y="5253001"/>
            <a:ext cx="3197861" cy="97766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04040"/>
              </a:buClr>
              <a:buSzPts val="1800"/>
              <a:buFont typeface="Arial"/>
              <a:buNone/>
            </a:pPr>
            <a:r>
              <a:rPr b="0" i="0" lang="en-US" sz="1800" u="none" cap="none" strike="noStrike">
                <a:solidFill>
                  <a:srgbClr val="404040"/>
                </a:solidFill>
                <a:latin typeface="Arial"/>
                <a:ea typeface="Arial"/>
                <a:cs typeface="Arial"/>
                <a:sym typeface="Arial"/>
              </a:rPr>
              <a:t>기존 학교급식 관련 사이트의 고도화 부재로 인한</a:t>
            </a:r>
            <a:br>
              <a:rPr b="0" i="0" lang="en-US" sz="1800" u="none" cap="none" strike="noStrike">
                <a:solidFill>
                  <a:srgbClr val="404040"/>
                </a:solidFill>
                <a:latin typeface="Arial"/>
                <a:ea typeface="Arial"/>
                <a:cs typeface="Arial"/>
                <a:sym typeface="Arial"/>
              </a:rPr>
            </a:br>
            <a:r>
              <a:rPr b="0" i="0" lang="en-US" sz="1800" u="none" cap="none" strike="noStrike">
                <a:solidFill>
                  <a:srgbClr val="404040"/>
                </a:solidFill>
                <a:latin typeface="Arial"/>
                <a:ea typeface="Arial"/>
                <a:cs typeface="Arial"/>
                <a:sym typeface="Arial"/>
              </a:rPr>
              <a:t>사용자 요구 증가</a:t>
            </a:r>
            <a:endParaRPr/>
          </a:p>
        </p:txBody>
      </p:sp>
      <p:pic>
        <p:nvPicPr>
          <p:cNvPr descr="Picture 10" id="205" name="Google Shape;205;p5"/>
          <p:cNvPicPr preferRelativeResize="0"/>
          <p:nvPr/>
        </p:nvPicPr>
        <p:blipFill rotWithShape="1">
          <a:blip r:embed="rId3">
            <a:alphaModFix/>
          </a:blip>
          <a:srcRect b="0" l="0" r="0" t="0"/>
          <a:stretch/>
        </p:blipFill>
        <p:spPr>
          <a:xfrm rot="-5400000">
            <a:off x="8794219" y="4325118"/>
            <a:ext cx="674202" cy="3717130"/>
          </a:xfrm>
          <a:prstGeom prst="rect">
            <a:avLst/>
          </a:prstGeom>
          <a:noFill/>
          <a:ln>
            <a:noFill/>
          </a:ln>
        </p:spPr>
      </p:pic>
      <p:pic>
        <p:nvPicPr>
          <p:cNvPr descr="Picture 10" id="206" name="Google Shape;206;p5"/>
          <p:cNvPicPr preferRelativeResize="0"/>
          <p:nvPr/>
        </p:nvPicPr>
        <p:blipFill rotWithShape="1">
          <a:blip r:embed="rId3">
            <a:alphaModFix/>
          </a:blip>
          <a:srcRect b="0" l="0" r="0" t="0"/>
          <a:stretch/>
        </p:blipFill>
        <p:spPr>
          <a:xfrm rot="-5400000">
            <a:off x="8794219" y="4312018"/>
            <a:ext cx="674202" cy="3717133"/>
          </a:xfrm>
          <a:prstGeom prst="rect">
            <a:avLst/>
          </a:prstGeom>
          <a:noFill/>
          <a:ln>
            <a:noFill/>
          </a:ln>
        </p:spPr>
      </p:pic>
      <p:pic>
        <p:nvPicPr>
          <p:cNvPr descr="Picture 10" id="207" name="Google Shape;207;p5"/>
          <p:cNvPicPr preferRelativeResize="0"/>
          <p:nvPr/>
        </p:nvPicPr>
        <p:blipFill rotWithShape="1">
          <a:blip r:embed="rId3">
            <a:alphaModFix/>
          </a:blip>
          <a:srcRect b="0" l="0" r="0" t="0"/>
          <a:stretch/>
        </p:blipFill>
        <p:spPr>
          <a:xfrm rot="-5400000">
            <a:off x="8794219" y="4312020"/>
            <a:ext cx="674202" cy="3717131"/>
          </a:xfrm>
          <a:prstGeom prst="rect">
            <a:avLst/>
          </a:prstGeom>
          <a:noFill/>
          <a:ln>
            <a:noFill/>
          </a:ln>
        </p:spPr>
      </p:pic>
      <p:pic>
        <p:nvPicPr>
          <p:cNvPr descr="Picture 10" id="208" name="Google Shape;208;p5"/>
          <p:cNvPicPr preferRelativeResize="0"/>
          <p:nvPr/>
        </p:nvPicPr>
        <p:blipFill rotWithShape="1">
          <a:blip r:embed="rId3">
            <a:alphaModFix/>
          </a:blip>
          <a:srcRect b="0" l="0" r="0" t="0"/>
          <a:stretch/>
        </p:blipFill>
        <p:spPr>
          <a:xfrm rot="5400000">
            <a:off x="8794873" y="2745671"/>
            <a:ext cx="674202" cy="3717130"/>
          </a:xfrm>
          <a:prstGeom prst="rect">
            <a:avLst/>
          </a:prstGeom>
          <a:noFill/>
          <a:ln>
            <a:noFill/>
          </a:ln>
        </p:spPr>
      </p:pic>
      <p:pic>
        <p:nvPicPr>
          <p:cNvPr descr="Picture 9" id="209" name="Google Shape;209;p5"/>
          <p:cNvPicPr preferRelativeResize="0"/>
          <p:nvPr/>
        </p:nvPicPr>
        <p:blipFill rotWithShape="1">
          <a:blip r:embed="rId6">
            <a:alphaModFix/>
          </a:blip>
          <a:srcRect b="44813" l="64324" r="0" t="0"/>
          <a:stretch/>
        </p:blipFill>
        <p:spPr>
          <a:xfrm>
            <a:off x="7486671" y="4909995"/>
            <a:ext cx="3289301" cy="44440"/>
          </a:xfrm>
          <a:prstGeom prst="rect">
            <a:avLst/>
          </a:prstGeom>
          <a:noFill/>
          <a:ln>
            <a:noFill/>
          </a:ln>
        </p:spPr>
      </p:pic>
      <p:pic>
        <p:nvPicPr>
          <p:cNvPr descr="Picture 10" id="210" name="Google Shape;210;p5"/>
          <p:cNvPicPr preferRelativeResize="0"/>
          <p:nvPr/>
        </p:nvPicPr>
        <p:blipFill rotWithShape="1">
          <a:blip r:embed="rId3">
            <a:alphaModFix/>
          </a:blip>
          <a:srcRect b="0" l="0" r="0" t="0"/>
          <a:stretch/>
        </p:blipFill>
        <p:spPr>
          <a:xfrm rot="5400000">
            <a:off x="8794871" y="2732572"/>
            <a:ext cx="674202" cy="3717133"/>
          </a:xfrm>
          <a:prstGeom prst="rect">
            <a:avLst/>
          </a:prstGeom>
          <a:noFill/>
          <a:ln>
            <a:noFill/>
          </a:ln>
        </p:spPr>
      </p:pic>
      <p:sp>
        <p:nvSpPr>
          <p:cNvPr id="211" name="Google Shape;211;p5"/>
          <p:cNvSpPr txBox="1"/>
          <p:nvPr/>
        </p:nvSpPr>
        <p:spPr>
          <a:xfrm>
            <a:off x="7722303" y="4392397"/>
            <a:ext cx="2688378" cy="456700"/>
          </a:xfrm>
          <a:prstGeom prst="rect">
            <a:avLst/>
          </a:prstGeom>
          <a:noFill/>
          <a:ln>
            <a:noFill/>
          </a:ln>
        </p:spPr>
        <p:txBody>
          <a:bodyPr anchorCtr="0" anchor="ctr" bIns="0" lIns="0" spcFirstLastPara="1" rIns="0" wrap="square" tIns="0">
            <a:spAutoFit/>
          </a:bodyPr>
          <a:lstStyle/>
          <a:p>
            <a:pPr indent="0" lvl="0" marL="0" marR="0" rtl="0" algn="ctr">
              <a:lnSpc>
                <a:spcPct val="116198"/>
              </a:lnSpc>
              <a:spcBef>
                <a:spcPts val="0"/>
              </a:spcBef>
              <a:spcAft>
                <a:spcPts val="0"/>
              </a:spcAft>
              <a:buClr>
                <a:srgbClr val="4585FB"/>
              </a:buClr>
              <a:buSzPts val="2800"/>
              <a:buFont typeface="Arial"/>
              <a:buNone/>
            </a:pPr>
            <a:r>
              <a:rPr b="1" i="0" lang="en-US" sz="2800" u="none" cap="none" strike="noStrike">
                <a:solidFill>
                  <a:srgbClr val="4585FB"/>
                </a:solidFill>
                <a:latin typeface="Arial"/>
                <a:ea typeface="Arial"/>
                <a:cs typeface="Arial"/>
                <a:sym typeface="Arial"/>
              </a:rPr>
              <a:t>(2) ㅣ배경</a:t>
            </a:r>
            <a:endParaRPr/>
          </a:p>
        </p:txBody>
      </p:sp>
      <p:sp>
        <p:nvSpPr>
          <p:cNvPr id="212" name="Google Shape;212;p5"/>
          <p:cNvSpPr txBox="1"/>
          <p:nvPr/>
        </p:nvSpPr>
        <p:spPr>
          <a:xfrm>
            <a:off x="7532389" y="5323015"/>
            <a:ext cx="3197861" cy="68225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04040"/>
              </a:buClr>
              <a:buSzPts val="1800"/>
              <a:buFont typeface="Arial"/>
              <a:buNone/>
            </a:pPr>
            <a:r>
              <a:rPr b="0" i="0" lang="en-US" sz="1800" u="none" cap="none" strike="noStrike">
                <a:solidFill>
                  <a:srgbClr val="404040"/>
                </a:solidFill>
                <a:latin typeface="Arial"/>
                <a:ea typeface="Arial"/>
                <a:cs typeface="Arial"/>
                <a:sym typeface="Arial"/>
              </a:rPr>
              <a:t>학교급식 관련 데이터 및 정보 제공의 효율성 향상 필요</a:t>
            </a:r>
            <a:endParaRPr/>
          </a:p>
        </p:txBody>
      </p:sp>
      <p:pic>
        <p:nvPicPr>
          <p:cNvPr descr="그림 49" id="213" name="Google Shape;213;p5"/>
          <p:cNvPicPr preferRelativeResize="0"/>
          <p:nvPr/>
        </p:nvPicPr>
        <p:blipFill rotWithShape="1">
          <a:blip r:embed="rId7">
            <a:alphaModFix/>
          </a:blip>
          <a:srcRect b="0" l="0" r="0" t="0"/>
          <a:stretch/>
        </p:blipFill>
        <p:spPr>
          <a:xfrm>
            <a:off x="7238206" y="1677111"/>
            <a:ext cx="3656571" cy="243676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0"/>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(채팅 1/2)</a:t>
            </a:r>
            <a:endParaRPr/>
          </a:p>
        </p:txBody>
      </p:sp>
      <p:sp>
        <p:nvSpPr>
          <p:cNvPr id="914" name="Google Shape;914;p50"/>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915" name="Google Shape;915;p50"/>
          <p:cNvSpPr txBox="1"/>
          <p:nvPr/>
        </p:nvSpPr>
        <p:spPr>
          <a:xfrm>
            <a:off x="5597237" y="1958110"/>
            <a:ext cx="6206837" cy="2448081"/>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실시간으로 회원들끼리 채팅을 주고 받을 수 있는 기능.</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메인 페이지의 </a:t>
            </a:r>
            <a:r>
              <a:rPr b="0" i="0" lang="en-US" sz="1800" u="none" cap="none" strike="noStrike">
                <a:solidFill>
                  <a:srgbClr val="4585FB"/>
                </a:solidFill>
                <a:latin typeface="Malgun Gothic"/>
                <a:ea typeface="Malgun Gothic"/>
                <a:cs typeface="Malgun Gothic"/>
                <a:sym typeface="Malgun Gothic"/>
              </a:rPr>
              <a:t>팝업</a:t>
            </a:r>
            <a:r>
              <a:rPr b="0" i="0" lang="en-US" sz="1800" u="none" cap="none" strike="noStrike">
                <a:solidFill>
                  <a:srgbClr val="000000"/>
                </a:solidFill>
                <a:latin typeface="Malgun Gothic"/>
                <a:ea typeface="Malgun Gothic"/>
                <a:cs typeface="Malgun Gothic"/>
                <a:sym typeface="Malgun Gothic"/>
              </a:rPr>
              <a:t>과 </a:t>
            </a:r>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마이페이지</a:t>
            </a:r>
            <a:r>
              <a:rPr b="0" i="0" lang="en-US" sz="1800" u="none" cap="none" strike="noStrike">
                <a:solidFill>
                  <a:srgbClr val="000000"/>
                </a:solidFill>
                <a:latin typeface="Malgun Gothic"/>
                <a:ea typeface="Malgun Gothic"/>
                <a:cs typeface="Malgun Gothic"/>
                <a:sym typeface="Malgun Gothic"/>
              </a:rPr>
              <a:t>의 채팅 배너를 통해 입장이 가능합니다.</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 멘션 </a:t>
            </a:r>
            <a:r>
              <a:rPr b="0" i="0" lang="en-US" sz="1800" u="none" cap="none" strike="noStrike">
                <a:solidFill>
                  <a:srgbClr val="000000"/>
                </a:solidFill>
                <a:latin typeface="Malgun Gothic"/>
                <a:ea typeface="Malgun Gothic"/>
                <a:cs typeface="Malgun Gothic"/>
                <a:sym typeface="Malgun Gothic"/>
              </a:rPr>
              <a:t>기능을 사용하여 현재 존재하는 회원을 태그하여</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채팅방을 생성할 수 있습니다.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실시간으로 반응하며 메시지를 주고 받을 수 있습니다.</a:t>
            </a:r>
            <a:endParaRPr/>
          </a:p>
        </p:txBody>
      </p:sp>
      <p:pic>
        <p:nvPicPr>
          <p:cNvPr descr="그림 6" id="916" name="Google Shape;916;p50"/>
          <p:cNvPicPr preferRelativeResize="0"/>
          <p:nvPr/>
        </p:nvPicPr>
        <p:blipFill rotWithShape="1">
          <a:blip r:embed="rId3">
            <a:alphaModFix/>
          </a:blip>
          <a:srcRect b="0" l="0" r="0" t="0"/>
          <a:stretch/>
        </p:blipFill>
        <p:spPr>
          <a:xfrm>
            <a:off x="523701" y="1958110"/>
            <a:ext cx="2623743" cy="3022361"/>
          </a:xfrm>
          <a:prstGeom prst="rect">
            <a:avLst/>
          </a:prstGeom>
          <a:noFill/>
          <a:ln cap="flat" cmpd="sng" w="9525">
            <a:solidFill>
              <a:srgbClr val="4585FB"/>
            </a:solidFill>
            <a:prstDash val="solid"/>
            <a:round/>
            <a:headEnd len="sm" w="sm" type="none"/>
            <a:tailEnd len="sm" w="sm" type="none"/>
          </a:ln>
        </p:spPr>
      </p:pic>
      <p:pic>
        <p:nvPicPr>
          <p:cNvPr descr="그림 5" id="917" name="Google Shape;917;p50"/>
          <p:cNvPicPr preferRelativeResize="0"/>
          <p:nvPr/>
        </p:nvPicPr>
        <p:blipFill rotWithShape="1">
          <a:blip r:embed="rId4">
            <a:alphaModFix/>
          </a:blip>
          <a:srcRect b="0" l="0" r="0" t="0"/>
          <a:stretch/>
        </p:blipFill>
        <p:spPr>
          <a:xfrm>
            <a:off x="1143356" y="3158439"/>
            <a:ext cx="2439588" cy="2342779"/>
          </a:xfrm>
          <a:prstGeom prst="rect">
            <a:avLst/>
          </a:prstGeom>
          <a:noFill/>
          <a:ln cap="flat" cmpd="sng" w="9525">
            <a:solidFill>
              <a:srgbClr val="4585FB"/>
            </a:solidFill>
            <a:prstDash val="solid"/>
            <a:round/>
            <a:headEnd len="sm" w="sm" type="none"/>
            <a:tailEnd len="sm" w="sm" type="none"/>
          </a:ln>
        </p:spPr>
      </p:pic>
      <p:pic>
        <p:nvPicPr>
          <p:cNvPr descr="그림 7" id="918" name="Google Shape;918;p50"/>
          <p:cNvPicPr preferRelativeResize="0"/>
          <p:nvPr/>
        </p:nvPicPr>
        <p:blipFill rotWithShape="1">
          <a:blip r:embed="rId5">
            <a:alphaModFix/>
          </a:blip>
          <a:srcRect b="0" l="0" r="0" t="0"/>
          <a:stretch/>
        </p:blipFill>
        <p:spPr>
          <a:xfrm>
            <a:off x="4323112" y="1868815"/>
            <a:ext cx="590633" cy="533475"/>
          </a:xfrm>
          <a:prstGeom prst="rect">
            <a:avLst/>
          </a:prstGeom>
          <a:noFill/>
          <a:ln cap="flat" cmpd="sng" w="9525">
            <a:solidFill>
              <a:srgbClr val="4585FB"/>
            </a:solidFill>
            <a:prstDash val="solid"/>
            <a:round/>
            <a:headEnd len="sm" w="sm" type="none"/>
            <a:tailEnd len="sm" w="sm" type="none"/>
          </a:ln>
        </p:spPr>
      </p:pic>
      <p:pic>
        <p:nvPicPr>
          <p:cNvPr descr="그림 8" id="919" name="Google Shape;919;p50"/>
          <p:cNvPicPr preferRelativeResize="0"/>
          <p:nvPr/>
        </p:nvPicPr>
        <p:blipFill rotWithShape="1">
          <a:blip r:embed="rId6">
            <a:alphaModFix/>
          </a:blip>
          <a:srcRect b="0" l="0" r="0" t="0"/>
          <a:stretch/>
        </p:blipFill>
        <p:spPr>
          <a:xfrm>
            <a:off x="4230254" y="2671861"/>
            <a:ext cx="933581" cy="419159"/>
          </a:xfrm>
          <a:prstGeom prst="rect">
            <a:avLst/>
          </a:prstGeom>
          <a:noFill/>
          <a:ln cap="flat" cmpd="sng" w="9525">
            <a:solidFill>
              <a:srgbClr val="4585FB"/>
            </a:solidFill>
            <a:prstDash val="solid"/>
            <a:round/>
            <a:headEnd len="sm" w="sm" type="none"/>
            <a:tailEnd len="sm" w="sm" type="none"/>
          </a:ln>
        </p:spPr>
      </p:pic>
      <p:cxnSp>
        <p:nvCxnSpPr>
          <p:cNvPr id="920" name="Google Shape;920;p50"/>
          <p:cNvCxnSpPr/>
          <p:nvPr/>
        </p:nvCxnSpPr>
        <p:spPr>
          <a:xfrm rot="10800000">
            <a:off x="4913745" y="2133600"/>
            <a:ext cx="2253673" cy="268691"/>
          </a:xfrm>
          <a:prstGeom prst="straightConnector1">
            <a:avLst/>
          </a:prstGeom>
          <a:noFill/>
          <a:ln cap="flat" cmpd="sng" w="9525">
            <a:solidFill>
              <a:schemeClr val="accent1"/>
            </a:solidFill>
            <a:prstDash val="solid"/>
            <a:miter lim="8000"/>
            <a:headEnd len="sm" w="sm" type="none"/>
            <a:tailEnd len="med" w="med" type="triangle"/>
          </a:ln>
        </p:spPr>
      </p:cxnSp>
      <p:cxnSp>
        <p:nvCxnSpPr>
          <p:cNvPr id="921" name="Google Shape;921;p50"/>
          <p:cNvCxnSpPr/>
          <p:nvPr/>
        </p:nvCxnSpPr>
        <p:spPr>
          <a:xfrm flipH="1">
            <a:off x="5163835" y="2671861"/>
            <a:ext cx="548785" cy="209580"/>
          </a:xfrm>
          <a:prstGeom prst="straightConnector1">
            <a:avLst/>
          </a:prstGeom>
          <a:noFill/>
          <a:ln cap="flat" cmpd="sng" w="9525">
            <a:solidFill>
              <a:schemeClr val="accent1"/>
            </a:solidFill>
            <a:prstDash val="solid"/>
            <a:miter lim="8000"/>
            <a:headEnd len="sm" w="sm" type="none"/>
            <a:tailEnd len="med" w="med" type="triangle"/>
          </a:ln>
        </p:spPr>
      </p:cxnSp>
      <p:cxnSp>
        <p:nvCxnSpPr>
          <p:cNvPr id="922" name="Google Shape;922;p50"/>
          <p:cNvCxnSpPr/>
          <p:nvPr/>
        </p:nvCxnSpPr>
        <p:spPr>
          <a:xfrm flipH="1">
            <a:off x="1459344" y="3260725"/>
            <a:ext cx="4220732" cy="1319653"/>
          </a:xfrm>
          <a:prstGeom prst="straightConnector1">
            <a:avLst/>
          </a:prstGeom>
          <a:noFill/>
          <a:ln cap="flat" cmpd="sng" w="9525">
            <a:solidFill>
              <a:schemeClr val="accent1"/>
            </a:solidFill>
            <a:prstDash val="solid"/>
            <a:miter lim="8000"/>
            <a:headEnd len="sm" w="sm" type="none"/>
            <a:tailEnd len="med" w="med" type="triangle"/>
          </a:ln>
        </p:spPr>
      </p:cxnSp>
      <p:grpSp>
        <p:nvGrpSpPr>
          <p:cNvPr id="923" name="Google Shape;923;p50"/>
          <p:cNvGrpSpPr/>
          <p:nvPr/>
        </p:nvGrpSpPr>
        <p:grpSpPr>
          <a:xfrm>
            <a:off x="5998583" y="4585960"/>
            <a:ext cx="5404144" cy="2169238"/>
            <a:chOff x="-1" y="0"/>
            <a:chExt cx="5404142" cy="2169236"/>
          </a:xfrm>
        </p:grpSpPr>
        <p:pic>
          <p:nvPicPr>
            <p:cNvPr descr="그림 20" id="924" name="Google Shape;924;p50"/>
            <p:cNvPicPr preferRelativeResize="0"/>
            <p:nvPr/>
          </p:nvPicPr>
          <p:blipFill rotWithShape="1">
            <a:blip r:embed="rId7">
              <a:alphaModFix/>
            </a:blip>
            <a:srcRect b="0" l="0" r="0" t="0"/>
            <a:stretch/>
          </p:blipFill>
          <p:spPr>
            <a:xfrm>
              <a:off x="-1" y="1041"/>
              <a:ext cx="1474616" cy="2160000"/>
            </a:xfrm>
            <a:prstGeom prst="rect">
              <a:avLst/>
            </a:prstGeom>
            <a:noFill/>
            <a:ln cap="flat" cmpd="sng" w="9525">
              <a:solidFill>
                <a:srgbClr val="4585FB"/>
              </a:solidFill>
              <a:prstDash val="solid"/>
              <a:round/>
              <a:headEnd len="sm" w="sm" type="none"/>
              <a:tailEnd len="sm" w="sm" type="none"/>
            </a:ln>
          </p:spPr>
        </p:pic>
        <p:pic>
          <p:nvPicPr>
            <p:cNvPr descr="그림 21" id="925" name="Google Shape;925;p50"/>
            <p:cNvPicPr preferRelativeResize="0"/>
            <p:nvPr/>
          </p:nvPicPr>
          <p:blipFill rotWithShape="1">
            <a:blip r:embed="rId8">
              <a:alphaModFix/>
            </a:blip>
            <a:srcRect b="0" l="0" r="0" t="0"/>
            <a:stretch/>
          </p:blipFill>
          <p:spPr>
            <a:xfrm>
              <a:off x="2013812" y="0"/>
              <a:ext cx="1423334" cy="2160000"/>
            </a:xfrm>
            <a:prstGeom prst="rect">
              <a:avLst/>
            </a:prstGeom>
            <a:noFill/>
            <a:ln cap="flat" cmpd="sng" w="9525">
              <a:solidFill>
                <a:schemeClr val="accent1"/>
              </a:solidFill>
              <a:prstDash val="solid"/>
              <a:round/>
              <a:headEnd len="sm" w="sm" type="none"/>
              <a:tailEnd len="sm" w="sm" type="none"/>
            </a:ln>
          </p:spPr>
        </p:pic>
        <p:pic>
          <p:nvPicPr>
            <p:cNvPr descr="그림 22" id="926" name="Google Shape;926;p50"/>
            <p:cNvPicPr preferRelativeResize="0"/>
            <p:nvPr/>
          </p:nvPicPr>
          <p:blipFill rotWithShape="1">
            <a:blip r:embed="rId9">
              <a:alphaModFix/>
            </a:blip>
            <a:srcRect b="0" l="0" r="0" t="0"/>
            <a:stretch/>
          </p:blipFill>
          <p:spPr>
            <a:xfrm>
              <a:off x="3976344" y="9236"/>
              <a:ext cx="1427797" cy="2160000"/>
            </a:xfrm>
            <a:prstGeom prst="rect">
              <a:avLst/>
            </a:prstGeom>
            <a:noFill/>
            <a:ln cap="flat" cmpd="sng" w="9525">
              <a:solidFill>
                <a:schemeClr val="accent1"/>
              </a:solidFill>
              <a:prstDash val="solid"/>
              <a:round/>
              <a:headEnd len="sm" w="sm" type="none"/>
              <a:tailEnd len="sm" w="sm" type="none"/>
            </a:ln>
          </p:spPr>
        </p:pic>
      </p:grpSp>
      <p:sp>
        <p:nvSpPr>
          <p:cNvPr id="927" name="Google Shape;927;p50"/>
          <p:cNvSpPr txBox="1"/>
          <p:nvPr/>
        </p:nvSpPr>
        <p:spPr>
          <a:xfrm>
            <a:off x="6117697" y="6095998"/>
            <a:ext cx="1088868" cy="2819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200"/>
              <a:buFont typeface="Malgun Gothic"/>
              <a:buNone/>
            </a:pPr>
            <a:r>
              <a:rPr b="0" i="0" lang="en-US" sz="1200" u="none" cap="none" strike="noStrike">
                <a:solidFill>
                  <a:srgbClr val="4585FB"/>
                </a:solidFill>
                <a:latin typeface="Malgun Gothic"/>
                <a:ea typeface="Malgun Gothic"/>
                <a:cs typeface="Malgun Gothic"/>
                <a:sym typeface="Malgun Gothic"/>
              </a:rPr>
              <a:t>admin의 채팅창</a:t>
            </a:r>
            <a:endParaRPr/>
          </a:p>
        </p:txBody>
      </p:sp>
      <p:sp>
        <p:nvSpPr>
          <p:cNvPr id="928" name="Google Shape;928;p50"/>
          <p:cNvSpPr txBox="1"/>
          <p:nvPr/>
        </p:nvSpPr>
        <p:spPr>
          <a:xfrm>
            <a:off x="10057593" y="6096001"/>
            <a:ext cx="1088868" cy="2819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200"/>
              <a:buFont typeface="Malgun Gothic"/>
              <a:buNone/>
            </a:pPr>
            <a:r>
              <a:rPr b="0" i="0" lang="en-US" sz="1200" u="none" cap="none" strike="noStrike">
                <a:solidFill>
                  <a:srgbClr val="4585FB"/>
                </a:solidFill>
                <a:latin typeface="Malgun Gothic"/>
                <a:ea typeface="Malgun Gothic"/>
                <a:cs typeface="Malgun Gothic"/>
                <a:sym typeface="Malgun Gothic"/>
              </a:rPr>
              <a:t>admin의 채팅창</a:t>
            </a:r>
            <a:endParaRPr/>
          </a:p>
        </p:txBody>
      </p:sp>
      <p:sp>
        <p:nvSpPr>
          <p:cNvPr id="929" name="Google Shape;929;p50"/>
          <p:cNvSpPr txBox="1"/>
          <p:nvPr/>
        </p:nvSpPr>
        <p:spPr>
          <a:xfrm>
            <a:off x="8007467" y="6096000"/>
            <a:ext cx="1317469" cy="2819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200"/>
              <a:buFont typeface="Malgun Gothic"/>
              <a:buNone/>
            </a:pPr>
            <a:r>
              <a:rPr b="0" i="0" lang="en-US" sz="1200" u="none" cap="none" strike="noStrike">
                <a:solidFill>
                  <a:srgbClr val="4585FB"/>
                </a:solidFill>
                <a:latin typeface="Malgun Gothic"/>
                <a:ea typeface="Malgun Gothic"/>
                <a:cs typeface="Malgun Gothic"/>
                <a:sym typeface="Malgun Gothic"/>
              </a:rPr>
              <a:t>member2의 채팅창</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51"/>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(채팅 2/2)</a:t>
            </a:r>
            <a:endParaRPr/>
          </a:p>
        </p:txBody>
      </p:sp>
      <p:sp>
        <p:nvSpPr>
          <p:cNvPr id="935" name="Google Shape;935;p51"/>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grpSp>
        <p:nvGrpSpPr>
          <p:cNvPr id="936" name="Google Shape;936;p51"/>
          <p:cNvGrpSpPr/>
          <p:nvPr/>
        </p:nvGrpSpPr>
        <p:grpSpPr>
          <a:xfrm>
            <a:off x="1321723" y="2061556"/>
            <a:ext cx="9576264" cy="4347558"/>
            <a:chOff x="-1" y="0"/>
            <a:chExt cx="9576263" cy="4347556"/>
          </a:xfrm>
        </p:grpSpPr>
        <p:pic>
          <p:nvPicPr>
            <p:cNvPr descr="그림 5" id="937" name="Google Shape;937;p51"/>
            <p:cNvPicPr preferRelativeResize="0"/>
            <p:nvPr/>
          </p:nvPicPr>
          <p:blipFill rotWithShape="1">
            <a:blip r:embed="rId3">
              <a:alphaModFix/>
            </a:blip>
            <a:srcRect b="0" l="0" r="0" t="0"/>
            <a:stretch/>
          </p:blipFill>
          <p:spPr>
            <a:xfrm>
              <a:off x="-1" y="394044"/>
              <a:ext cx="3308900" cy="1596427"/>
            </a:xfrm>
            <a:prstGeom prst="rect">
              <a:avLst/>
            </a:prstGeom>
            <a:noFill/>
            <a:ln cap="flat" cmpd="sng" w="9525">
              <a:solidFill>
                <a:srgbClr val="4585FB"/>
              </a:solidFill>
              <a:prstDash val="solid"/>
              <a:round/>
              <a:headEnd len="sm" w="sm" type="none"/>
              <a:tailEnd len="sm" w="sm" type="none"/>
            </a:ln>
          </p:spPr>
        </p:pic>
        <p:pic>
          <p:nvPicPr>
            <p:cNvPr descr="그림 6" id="938" name="Google Shape;938;p51"/>
            <p:cNvPicPr preferRelativeResize="0"/>
            <p:nvPr/>
          </p:nvPicPr>
          <p:blipFill rotWithShape="1">
            <a:blip r:embed="rId4">
              <a:alphaModFix/>
            </a:blip>
            <a:srcRect b="0" l="0" r="0" t="0"/>
            <a:stretch/>
          </p:blipFill>
          <p:spPr>
            <a:xfrm>
              <a:off x="201169" y="2167211"/>
              <a:ext cx="2906558" cy="1819506"/>
            </a:xfrm>
            <a:prstGeom prst="rect">
              <a:avLst/>
            </a:prstGeom>
            <a:noFill/>
            <a:ln cap="flat" cmpd="sng" w="9525">
              <a:solidFill>
                <a:srgbClr val="4585FB"/>
              </a:solidFill>
              <a:prstDash val="solid"/>
              <a:round/>
              <a:headEnd len="sm" w="sm" type="none"/>
              <a:tailEnd len="sm" w="sm" type="none"/>
            </a:ln>
          </p:spPr>
        </p:pic>
        <p:pic>
          <p:nvPicPr>
            <p:cNvPr descr="그림 7" id="939" name="Google Shape;939;p51"/>
            <p:cNvPicPr preferRelativeResize="0"/>
            <p:nvPr/>
          </p:nvPicPr>
          <p:blipFill rotWithShape="1">
            <a:blip r:embed="rId5">
              <a:alphaModFix/>
            </a:blip>
            <a:srcRect b="0" l="0" r="0" t="0"/>
            <a:stretch/>
          </p:blipFill>
          <p:spPr>
            <a:xfrm>
              <a:off x="3395208" y="0"/>
              <a:ext cx="3126127" cy="1750150"/>
            </a:xfrm>
            <a:prstGeom prst="rect">
              <a:avLst/>
            </a:prstGeom>
            <a:noFill/>
            <a:ln cap="flat" cmpd="sng" w="9525">
              <a:solidFill>
                <a:srgbClr val="4585FB"/>
              </a:solidFill>
              <a:prstDash val="solid"/>
              <a:round/>
              <a:headEnd len="sm" w="sm" type="none"/>
              <a:tailEnd len="sm" w="sm" type="none"/>
            </a:ln>
          </p:spPr>
        </p:pic>
        <p:pic>
          <p:nvPicPr>
            <p:cNvPr descr="그림 8" id="940" name="Google Shape;940;p51"/>
            <p:cNvPicPr preferRelativeResize="0"/>
            <p:nvPr/>
          </p:nvPicPr>
          <p:blipFill rotWithShape="1">
            <a:blip r:embed="rId6">
              <a:alphaModFix/>
            </a:blip>
            <a:srcRect b="0" l="0" r="0" t="0"/>
            <a:stretch/>
          </p:blipFill>
          <p:spPr>
            <a:xfrm>
              <a:off x="3514769" y="1806373"/>
              <a:ext cx="2887004" cy="2541183"/>
            </a:xfrm>
            <a:prstGeom prst="rect">
              <a:avLst/>
            </a:prstGeom>
            <a:noFill/>
            <a:ln cap="flat" cmpd="sng" w="9525">
              <a:solidFill>
                <a:srgbClr val="4585FB"/>
              </a:solidFill>
              <a:prstDash val="solid"/>
              <a:round/>
              <a:headEnd len="sm" w="sm" type="none"/>
              <a:tailEnd len="sm" w="sm" type="none"/>
            </a:ln>
          </p:spPr>
        </p:pic>
        <p:pic>
          <p:nvPicPr>
            <p:cNvPr descr="그림 9" id="941" name="Google Shape;941;p51"/>
            <p:cNvPicPr preferRelativeResize="0"/>
            <p:nvPr/>
          </p:nvPicPr>
          <p:blipFill rotWithShape="1">
            <a:blip r:embed="rId7">
              <a:alphaModFix/>
            </a:blip>
            <a:srcRect b="0" l="0" r="0" t="0"/>
            <a:stretch/>
          </p:blipFill>
          <p:spPr>
            <a:xfrm>
              <a:off x="6607645" y="1328225"/>
              <a:ext cx="2968617" cy="1254009"/>
            </a:xfrm>
            <a:prstGeom prst="rect">
              <a:avLst/>
            </a:prstGeom>
            <a:noFill/>
            <a:ln cap="flat" cmpd="sng" w="9525">
              <a:solidFill>
                <a:srgbClr val="4585FB"/>
              </a:solidFill>
              <a:prstDash val="solid"/>
              <a:round/>
              <a:headEnd len="sm" w="sm" type="none"/>
              <a:tailEnd len="sm" w="sm" type="none"/>
            </a:ln>
          </p:spPr>
        </p:pic>
      </p:grpSp>
      <p:sp>
        <p:nvSpPr>
          <p:cNvPr id="942" name="Google Shape;942;p51"/>
          <p:cNvSpPr txBox="1"/>
          <p:nvPr/>
        </p:nvSpPr>
        <p:spPr>
          <a:xfrm>
            <a:off x="8211126" y="1958110"/>
            <a:ext cx="3592946" cy="412248"/>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채팅 기능 서버 관련 코드 일부분.</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descr="그림 2" id="947" name="Google Shape;947;p52"/>
          <p:cNvPicPr preferRelativeResize="0"/>
          <p:nvPr/>
        </p:nvPicPr>
        <p:blipFill rotWithShape="1">
          <a:blip r:embed="rId3">
            <a:alphaModFix/>
          </a:blip>
          <a:srcRect b="0" l="0" r="0" t="0"/>
          <a:stretch/>
        </p:blipFill>
        <p:spPr>
          <a:xfrm>
            <a:off x="523701" y="1958110"/>
            <a:ext cx="3143135" cy="2599585"/>
          </a:xfrm>
          <a:prstGeom prst="rect">
            <a:avLst/>
          </a:prstGeom>
          <a:noFill/>
          <a:ln cap="flat" cmpd="sng" w="9525">
            <a:solidFill>
              <a:schemeClr val="accent1"/>
            </a:solidFill>
            <a:prstDash val="solid"/>
            <a:round/>
            <a:headEnd len="sm" w="sm" type="none"/>
            <a:tailEnd len="sm" w="sm" type="none"/>
          </a:ln>
        </p:spPr>
      </p:pic>
      <p:sp>
        <p:nvSpPr>
          <p:cNvPr id="948" name="Google Shape;948;p52"/>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(크롤링 1/2)</a:t>
            </a:r>
            <a:endParaRPr/>
          </a:p>
        </p:txBody>
      </p:sp>
      <p:sp>
        <p:nvSpPr>
          <p:cNvPr id="949" name="Google Shape;949;p52"/>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950" name="Google Shape;950;p52"/>
          <p:cNvSpPr txBox="1"/>
          <p:nvPr/>
        </p:nvSpPr>
        <p:spPr>
          <a:xfrm>
            <a:off x="5597237" y="1958110"/>
            <a:ext cx="6206837" cy="3022888"/>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네이버 </a:t>
            </a:r>
            <a:r>
              <a:rPr b="0" i="0" lang="en-US" sz="1800" u="none" cap="none" strike="noStrike">
                <a:solidFill>
                  <a:srgbClr val="4585FB"/>
                </a:solidFill>
                <a:latin typeface="Malgun Gothic"/>
                <a:ea typeface="Malgun Gothic"/>
                <a:cs typeface="Malgun Gothic"/>
                <a:sym typeface="Malgun Gothic"/>
              </a:rPr>
              <a:t>Open API</a:t>
            </a:r>
            <a:r>
              <a:rPr b="0" i="0" lang="en-US" sz="1800" u="none" cap="none" strike="noStrike">
                <a:solidFill>
                  <a:srgbClr val="000000"/>
                </a:solidFill>
                <a:latin typeface="Malgun Gothic"/>
                <a:ea typeface="Malgun Gothic"/>
                <a:cs typeface="Malgun Gothic"/>
                <a:sym typeface="Malgun Gothic"/>
              </a:rPr>
              <a:t>를 이용하여</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실시간으로 뉴스를 받아오는 기능입니다.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API에서 제공 받은 </a:t>
            </a:r>
            <a:r>
              <a:rPr b="0" i="0" lang="en-US" sz="1800" u="none" cap="none" strike="noStrike">
                <a:solidFill>
                  <a:srgbClr val="4585FB"/>
                </a:solidFill>
                <a:latin typeface="Malgun Gothic"/>
                <a:ea typeface="Malgun Gothic"/>
                <a:cs typeface="Malgun Gothic"/>
                <a:sym typeface="Malgun Gothic"/>
              </a:rPr>
              <a:t>Id</a:t>
            </a:r>
            <a:r>
              <a:rPr b="0" i="0" lang="en-US" sz="1800" u="none" cap="none" strike="noStrike">
                <a:solidFill>
                  <a:srgbClr val="000000"/>
                </a:solidFill>
                <a:latin typeface="Malgun Gothic"/>
                <a:ea typeface="Malgun Gothic"/>
                <a:cs typeface="Malgun Gothic"/>
                <a:sym typeface="Malgun Gothic"/>
              </a:rPr>
              <a:t>와 </a:t>
            </a:r>
            <a:r>
              <a:rPr b="0" i="0" lang="en-US" sz="1800" u="none" cap="none" strike="noStrike">
                <a:solidFill>
                  <a:srgbClr val="4585FB"/>
                </a:solidFill>
                <a:latin typeface="Malgun Gothic"/>
                <a:ea typeface="Malgun Gothic"/>
                <a:cs typeface="Malgun Gothic"/>
                <a:sym typeface="Malgun Gothic"/>
              </a:rPr>
              <a:t>Secret</a:t>
            </a:r>
            <a:r>
              <a:rPr b="0" i="0" lang="en-US" sz="1800" u="none" cap="none" strike="noStrike">
                <a:solidFill>
                  <a:srgbClr val="000000"/>
                </a:solidFill>
                <a:latin typeface="Malgun Gothic"/>
                <a:ea typeface="Malgun Gothic"/>
                <a:cs typeface="Malgun Gothic"/>
                <a:sym typeface="Malgun Gothic"/>
              </a:rPr>
              <a:t> 코드를 서버단에 입력하여</a:t>
            </a:r>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인증된 URL</a:t>
            </a:r>
            <a:r>
              <a:rPr b="0" i="0" lang="en-US" sz="1800" u="none" cap="none" strike="noStrike">
                <a:solidFill>
                  <a:srgbClr val="000000"/>
                </a:solidFill>
                <a:latin typeface="Malgun Gothic"/>
                <a:ea typeface="Malgun Gothic"/>
                <a:cs typeface="Malgun Gothic"/>
                <a:sym typeface="Malgun Gothic"/>
              </a:rPr>
              <a:t>을 통해 요청을 진행합니다.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키워드를 직접 입력하여 해당 키워드에 속한 뉴스를</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가져옵니다.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제목을 클릭하면 해당 뉴스 기사로 이동이 가능합니다.</a:t>
            </a:r>
            <a:endParaRPr/>
          </a:p>
        </p:txBody>
      </p:sp>
      <p:pic>
        <p:nvPicPr>
          <p:cNvPr descr="그림 9" id="951" name="Google Shape;951;p52"/>
          <p:cNvPicPr preferRelativeResize="0"/>
          <p:nvPr/>
        </p:nvPicPr>
        <p:blipFill rotWithShape="1">
          <a:blip r:embed="rId4">
            <a:alphaModFix/>
          </a:blip>
          <a:srcRect b="0" l="0" r="0" t="0"/>
          <a:stretch/>
        </p:blipFill>
        <p:spPr>
          <a:xfrm>
            <a:off x="2686150" y="4792907"/>
            <a:ext cx="2488314" cy="1663311"/>
          </a:xfrm>
          <a:prstGeom prst="rect">
            <a:avLst/>
          </a:prstGeom>
          <a:noFill/>
          <a:ln cap="flat" cmpd="sng" w="9525">
            <a:solidFill>
              <a:srgbClr val="4585FB"/>
            </a:solidFill>
            <a:prstDash val="solid"/>
            <a:round/>
            <a:headEnd len="sm" w="sm" type="none"/>
            <a:tailEnd len="sm" w="sm" type="none"/>
          </a:ln>
        </p:spPr>
      </p:pic>
      <p:cxnSp>
        <p:nvCxnSpPr>
          <p:cNvPr id="952" name="Google Shape;952;p52"/>
          <p:cNvCxnSpPr/>
          <p:nvPr/>
        </p:nvCxnSpPr>
        <p:spPr>
          <a:xfrm>
            <a:off x="2299855" y="2817090"/>
            <a:ext cx="1200727" cy="2207493"/>
          </a:xfrm>
          <a:prstGeom prst="straightConnector1">
            <a:avLst/>
          </a:prstGeom>
          <a:noFill/>
          <a:ln cap="flat" cmpd="sng" w="9525">
            <a:solidFill>
              <a:schemeClr val="accent1"/>
            </a:solidFill>
            <a:prstDash val="solid"/>
            <a:miter lim="8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pic>
        <p:nvPicPr>
          <p:cNvPr descr="그림 2" id="957" name="Google Shape;957;p53"/>
          <p:cNvPicPr preferRelativeResize="0"/>
          <p:nvPr/>
        </p:nvPicPr>
        <p:blipFill rotWithShape="1">
          <a:blip r:embed="rId3">
            <a:alphaModFix/>
          </a:blip>
          <a:srcRect b="0" l="0" r="0" t="0"/>
          <a:stretch/>
        </p:blipFill>
        <p:spPr>
          <a:xfrm>
            <a:off x="523701" y="1958112"/>
            <a:ext cx="4635657" cy="3381227"/>
          </a:xfrm>
          <a:prstGeom prst="rect">
            <a:avLst/>
          </a:prstGeom>
          <a:noFill/>
          <a:ln cap="flat" cmpd="sng" w="9525">
            <a:solidFill>
              <a:srgbClr val="4585FB"/>
            </a:solidFill>
            <a:prstDash val="solid"/>
            <a:round/>
            <a:headEnd len="sm" w="sm" type="none"/>
            <a:tailEnd len="sm" w="sm" type="none"/>
          </a:ln>
        </p:spPr>
      </p:pic>
      <p:sp>
        <p:nvSpPr>
          <p:cNvPr id="958" name="Google Shape;958;p53"/>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(크롤링 2/2)</a:t>
            </a:r>
            <a:endParaRPr/>
          </a:p>
        </p:txBody>
      </p:sp>
      <p:sp>
        <p:nvSpPr>
          <p:cNvPr id="959" name="Google Shape;959;p53"/>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960" name="Google Shape;960;p53"/>
          <p:cNvSpPr txBox="1"/>
          <p:nvPr/>
        </p:nvSpPr>
        <p:spPr>
          <a:xfrm>
            <a:off x="5948217" y="1958110"/>
            <a:ext cx="5855856" cy="1577868"/>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해당 이미지는 크롤링 코드 중 API에서 URL을 설정하는</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일부분입니다.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URL을 통해 요청을 한 뒤, 원하는 데이터로 변환하여</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응답을 받습니다.</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54"/>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(AI 분석 1/2)</a:t>
            </a:r>
            <a:endParaRPr/>
          </a:p>
        </p:txBody>
      </p:sp>
      <p:sp>
        <p:nvSpPr>
          <p:cNvPr id="966" name="Google Shape;966;p54"/>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967" name="Google Shape;967;p54"/>
          <p:cNvSpPr txBox="1"/>
          <p:nvPr/>
        </p:nvSpPr>
        <p:spPr>
          <a:xfrm>
            <a:off x="5597237" y="1958110"/>
            <a:ext cx="6206837" cy="3613701"/>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tensorflow.js</a:t>
            </a:r>
            <a:r>
              <a:rPr b="0" i="0" lang="en-US" sz="1800" u="none" cap="none" strike="noStrike">
                <a:solidFill>
                  <a:srgbClr val="000000"/>
                </a:solidFill>
                <a:latin typeface="Malgun Gothic"/>
                <a:ea typeface="Malgun Gothic"/>
                <a:cs typeface="Malgun Gothic"/>
                <a:sym typeface="Malgun Gothic"/>
              </a:rPr>
              <a:t>를 사용한 간단한 </a:t>
            </a:r>
            <a:r>
              <a:rPr b="0" i="0" lang="en-US" sz="1800" u="none" cap="none" strike="noStrike">
                <a:solidFill>
                  <a:srgbClr val="4585FB"/>
                </a:solidFill>
                <a:latin typeface="Malgun Gothic"/>
                <a:ea typeface="Malgun Gothic"/>
                <a:cs typeface="Malgun Gothic"/>
                <a:sym typeface="Malgun Gothic"/>
              </a:rPr>
              <a:t>인공지능 분석 기능</a:t>
            </a:r>
            <a:r>
              <a:rPr b="0" i="0" lang="en-US" sz="1800" u="none" cap="none" strike="noStrike">
                <a:solidFill>
                  <a:srgbClr val="000000"/>
                </a:solidFill>
                <a:latin typeface="Malgun Gothic"/>
                <a:ea typeface="Malgun Gothic"/>
                <a:cs typeface="Malgun Gothic"/>
                <a:sym typeface="Malgun Gothic"/>
              </a:rPr>
              <a:t>입니다.</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앞서 보셨던 급식 뉴스에서 </a:t>
            </a:r>
            <a:r>
              <a:rPr b="0" i="0" lang="en-US" sz="1800" u="none" cap="none" strike="noStrike">
                <a:solidFill>
                  <a:srgbClr val="4585FB"/>
                </a:solidFill>
                <a:latin typeface="Malgun Gothic"/>
                <a:ea typeface="Malgun Gothic"/>
                <a:cs typeface="Malgun Gothic"/>
                <a:sym typeface="Malgun Gothic"/>
              </a:rPr>
              <a:t>입력된 키워드</a:t>
            </a:r>
            <a:r>
              <a:rPr b="0" i="0" lang="en-US" sz="1800" u="none" cap="none" strike="noStrike">
                <a:solidFill>
                  <a:srgbClr val="000000"/>
                </a:solidFill>
                <a:latin typeface="Malgun Gothic"/>
                <a:ea typeface="Malgun Gothic"/>
                <a:cs typeface="Malgun Gothic"/>
                <a:sym typeface="Malgun Gothic"/>
              </a:rPr>
              <a:t>를 기반으로</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긍정적인 기사인지 부정적인 기사인지 체크합니다.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언제나 높은 정확도일 때만 출력되게 하면</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로딩 되기까지 오랜 시간이 걸리기 때문에,</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정확도에 상관없이 우선 출력되게 설정하였으며,</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사용자가 반복해서 클릭할 수 있게 구현하였습니다.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정확도가 80% 이상</a:t>
            </a:r>
            <a:r>
              <a:rPr b="0" i="0" lang="en-US" sz="1800" u="none" cap="none" strike="noStrike">
                <a:solidFill>
                  <a:srgbClr val="000000"/>
                </a:solidFill>
                <a:latin typeface="Malgun Gothic"/>
                <a:ea typeface="Malgun Gothic"/>
                <a:cs typeface="Malgun Gothic"/>
                <a:sym typeface="Malgun Gothic"/>
              </a:rPr>
              <a:t>이 나온다면 다른 문구가 나올 수</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있도록 하였습니다.</a:t>
            </a:r>
            <a:endParaRPr/>
          </a:p>
        </p:txBody>
      </p:sp>
      <p:pic>
        <p:nvPicPr>
          <p:cNvPr descr="그림 19" id="968" name="Google Shape;968;p54"/>
          <p:cNvPicPr preferRelativeResize="0"/>
          <p:nvPr/>
        </p:nvPicPr>
        <p:blipFill rotWithShape="1">
          <a:blip r:embed="rId3">
            <a:alphaModFix/>
          </a:blip>
          <a:srcRect b="0" l="0" r="0" t="0"/>
          <a:stretch/>
        </p:blipFill>
        <p:spPr>
          <a:xfrm>
            <a:off x="523701" y="1958110"/>
            <a:ext cx="3143135" cy="2599585"/>
          </a:xfrm>
          <a:prstGeom prst="rect">
            <a:avLst/>
          </a:prstGeom>
          <a:noFill/>
          <a:ln cap="flat" cmpd="sng" w="9525">
            <a:solidFill>
              <a:schemeClr val="accent1"/>
            </a:solidFill>
            <a:prstDash val="solid"/>
            <a:round/>
            <a:headEnd len="sm" w="sm" type="none"/>
            <a:tailEnd len="sm" w="sm" type="none"/>
          </a:ln>
        </p:spPr>
      </p:pic>
      <p:pic>
        <p:nvPicPr>
          <p:cNvPr descr="그림 2" id="969" name="Google Shape;969;p54"/>
          <p:cNvPicPr preferRelativeResize="0"/>
          <p:nvPr/>
        </p:nvPicPr>
        <p:blipFill rotWithShape="1">
          <a:blip r:embed="rId4">
            <a:alphaModFix/>
          </a:blip>
          <a:srcRect b="0" l="0" r="0" t="0"/>
          <a:stretch/>
        </p:blipFill>
        <p:spPr>
          <a:xfrm>
            <a:off x="189478" y="4414980"/>
            <a:ext cx="2316193" cy="2125490"/>
          </a:xfrm>
          <a:prstGeom prst="rect">
            <a:avLst/>
          </a:prstGeom>
          <a:noFill/>
          <a:ln cap="flat" cmpd="sng" w="9525">
            <a:solidFill>
              <a:srgbClr val="4585FB"/>
            </a:solidFill>
            <a:prstDash val="solid"/>
            <a:round/>
            <a:headEnd len="sm" w="sm" type="none"/>
            <a:tailEnd len="sm" w="sm" type="none"/>
          </a:ln>
        </p:spPr>
      </p:pic>
      <p:pic>
        <p:nvPicPr>
          <p:cNvPr descr="그림 9" id="970" name="Google Shape;970;p54"/>
          <p:cNvPicPr preferRelativeResize="0"/>
          <p:nvPr/>
        </p:nvPicPr>
        <p:blipFill rotWithShape="1">
          <a:blip r:embed="rId5">
            <a:alphaModFix/>
          </a:blip>
          <a:srcRect b="0" l="0" r="0" t="0"/>
          <a:stretch/>
        </p:blipFill>
        <p:spPr>
          <a:xfrm>
            <a:off x="2839895" y="4414980"/>
            <a:ext cx="2423488" cy="2125490"/>
          </a:xfrm>
          <a:prstGeom prst="rect">
            <a:avLst/>
          </a:prstGeom>
          <a:noFill/>
          <a:ln cap="flat" cmpd="sng" w="9525">
            <a:solidFill>
              <a:srgbClr val="4585FB"/>
            </a:solidFill>
            <a:prstDash val="solid"/>
            <a:round/>
            <a:headEnd len="sm" w="sm" type="none"/>
            <a:tailEnd len="sm" w="sm" type="none"/>
          </a:ln>
        </p:spPr>
      </p:pic>
      <p:cxnSp>
        <p:nvCxnSpPr>
          <p:cNvPr id="971" name="Google Shape;971;p54"/>
          <p:cNvCxnSpPr/>
          <p:nvPr/>
        </p:nvCxnSpPr>
        <p:spPr>
          <a:xfrm flipH="1">
            <a:off x="1487055" y="2290617"/>
            <a:ext cx="1736437" cy="2252817"/>
          </a:xfrm>
          <a:prstGeom prst="straightConnector1">
            <a:avLst/>
          </a:prstGeom>
          <a:noFill/>
          <a:ln cap="flat" cmpd="sng" w="9525">
            <a:solidFill>
              <a:schemeClr val="accent1"/>
            </a:solidFill>
            <a:prstDash val="solid"/>
            <a:miter lim="8000"/>
            <a:headEnd len="sm" w="sm" type="none"/>
            <a:tailEnd len="med" w="med" type="triangle"/>
          </a:ln>
        </p:spPr>
      </p:cxnSp>
      <p:cxnSp>
        <p:nvCxnSpPr>
          <p:cNvPr id="972" name="Google Shape;972;p54"/>
          <p:cNvCxnSpPr/>
          <p:nvPr/>
        </p:nvCxnSpPr>
        <p:spPr>
          <a:xfrm>
            <a:off x="3325090" y="2290617"/>
            <a:ext cx="877455" cy="2252817"/>
          </a:xfrm>
          <a:prstGeom prst="straightConnector1">
            <a:avLst/>
          </a:prstGeom>
          <a:noFill/>
          <a:ln cap="flat" cmpd="sng" w="9525">
            <a:solidFill>
              <a:schemeClr val="accent1"/>
            </a:solidFill>
            <a:prstDash val="solid"/>
            <a:miter lim="8000"/>
            <a:headEnd len="sm" w="sm"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55"/>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(AI 분석 2/2)</a:t>
            </a:r>
            <a:endParaRPr/>
          </a:p>
        </p:txBody>
      </p:sp>
      <p:sp>
        <p:nvSpPr>
          <p:cNvPr id="978" name="Google Shape;978;p55"/>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979" name="Google Shape;979;p55"/>
          <p:cNvSpPr txBox="1"/>
          <p:nvPr/>
        </p:nvSpPr>
        <p:spPr>
          <a:xfrm>
            <a:off x="7509164" y="1958110"/>
            <a:ext cx="4294910" cy="1003061"/>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파이썬</a:t>
            </a:r>
            <a:r>
              <a:rPr b="0" i="0" lang="en-US" sz="1800" u="none" cap="none" strike="noStrike">
                <a:solidFill>
                  <a:srgbClr val="000000"/>
                </a:solidFill>
                <a:latin typeface="Malgun Gothic"/>
                <a:ea typeface="Malgun Gothic"/>
                <a:cs typeface="Malgun Gothic"/>
                <a:sym typeface="Malgun Gothic"/>
              </a:rPr>
              <a:t>을 사용하지 않고 </a:t>
            </a:r>
            <a:r>
              <a:rPr b="0" i="0" lang="en-US" sz="1800" u="none" cap="none" strike="noStrike">
                <a:solidFill>
                  <a:srgbClr val="4585FB"/>
                </a:solidFill>
                <a:latin typeface="Malgun Gothic"/>
                <a:ea typeface="Malgun Gothic"/>
                <a:cs typeface="Malgun Gothic"/>
                <a:sym typeface="Malgun Gothic"/>
              </a:rPr>
              <a:t>리액트</a:t>
            </a:r>
            <a:r>
              <a:rPr b="0" i="0" lang="en-US" sz="1800" u="none" cap="none" strike="noStrike">
                <a:solidFill>
                  <a:srgbClr val="000000"/>
                </a:solidFill>
                <a:latin typeface="Malgun Gothic"/>
                <a:ea typeface="Malgun Gothic"/>
                <a:cs typeface="Malgun Gothic"/>
                <a:sym typeface="Malgun Gothic"/>
              </a:rPr>
              <a:t>에서만</a:t>
            </a:r>
            <a:r>
              <a:rPr b="0" i="0" lang="en-US" sz="1800" u="none" cap="none" strike="noStrike">
                <a:solidFill>
                  <a:srgbClr val="4585FB"/>
                </a:solidFill>
                <a:latin typeface="Malgun Gothic"/>
                <a:ea typeface="Malgun Gothic"/>
                <a:cs typeface="Malgun Gothic"/>
                <a:sym typeface="Malgun Gothic"/>
              </a:rPr>
              <a:t>tensorflow.js</a:t>
            </a:r>
            <a:r>
              <a:rPr b="0" i="0" lang="en-US" sz="1800" u="none" cap="none" strike="noStrike">
                <a:solidFill>
                  <a:srgbClr val="000000"/>
                </a:solidFill>
                <a:latin typeface="Malgun Gothic"/>
                <a:ea typeface="Malgun Gothic"/>
                <a:cs typeface="Malgun Gothic"/>
                <a:sym typeface="Malgun Gothic"/>
              </a:rPr>
              <a:t>를 사용하여 구현한</a:t>
            </a:r>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간단 AI 분석 코드 </a:t>
            </a:r>
            <a:r>
              <a:rPr b="0" i="0" lang="en-US" sz="1800" u="none" cap="none" strike="noStrike">
                <a:solidFill>
                  <a:srgbClr val="000000"/>
                </a:solidFill>
                <a:latin typeface="Malgun Gothic"/>
                <a:ea typeface="Malgun Gothic"/>
                <a:cs typeface="Malgun Gothic"/>
                <a:sym typeface="Malgun Gothic"/>
              </a:rPr>
              <a:t>일부분.</a:t>
            </a:r>
            <a:endParaRPr/>
          </a:p>
        </p:txBody>
      </p:sp>
      <p:pic>
        <p:nvPicPr>
          <p:cNvPr descr="그림 5" id="980" name="Google Shape;980;p55"/>
          <p:cNvPicPr preferRelativeResize="0"/>
          <p:nvPr/>
        </p:nvPicPr>
        <p:blipFill rotWithShape="1">
          <a:blip r:embed="rId3">
            <a:alphaModFix/>
          </a:blip>
          <a:srcRect b="0" l="0" r="0" t="0"/>
          <a:stretch/>
        </p:blipFill>
        <p:spPr>
          <a:xfrm>
            <a:off x="523701" y="1958110"/>
            <a:ext cx="5397763" cy="1773381"/>
          </a:xfrm>
          <a:prstGeom prst="rect">
            <a:avLst/>
          </a:prstGeom>
          <a:noFill/>
          <a:ln cap="flat" cmpd="sng" w="9525">
            <a:solidFill>
              <a:srgbClr val="4585FB"/>
            </a:solidFill>
            <a:prstDash val="solid"/>
            <a:round/>
            <a:headEnd len="sm" w="sm" type="none"/>
            <a:tailEnd len="sm" w="sm" type="none"/>
          </a:ln>
        </p:spPr>
      </p:pic>
      <p:pic>
        <p:nvPicPr>
          <p:cNvPr descr="그림 6" id="981" name="Google Shape;981;p55"/>
          <p:cNvPicPr preferRelativeResize="0"/>
          <p:nvPr/>
        </p:nvPicPr>
        <p:blipFill rotWithShape="1">
          <a:blip r:embed="rId4">
            <a:alphaModFix/>
          </a:blip>
          <a:srcRect b="0" l="0" r="0" t="0"/>
          <a:stretch/>
        </p:blipFill>
        <p:spPr>
          <a:xfrm>
            <a:off x="773082" y="4078320"/>
            <a:ext cx="2985849" cy="2485395"/>
          </a:xfrm>
          <a:prstGeom prst="rect">
            <a:avLst/>
          </a:prstGeom>
          <a:noFill/>
          <a:ln cap="flat" cmpd="sng" w="9525">
            <a:solidFill>
              <a:srgbClr val="4585FB"/>
            </a:solidFill>
            <a:prstDash val="solid"/>
            <a:round/>
            <a:headEnd len="sm" w="sm" type="none"/>
            <a:tailEnd len="sm" w="sm" type="none"/>
          </a:ln>
        </p:spPr>
      </p:pic>
      <p:pic>
        <p:nvPicPr>
          <p:cNvPr descr="그림 8" id="982" name="Google Shape;982;p55"/>
          <p:cNvPicPr preferRelativeResize="0"/>
          <p:nvPr/>
        </p:nvPicPr>
        <p:blipFill rotWithShape="1">
          <a:blip r:embed="rId5">
            <a:alphaModFix/>
          </a:blip>
          <a:srcRect b="0" l="0" r="0" t="0"/>
          <a:stretch/>
        </p:blipFill>
        <p:spPr>
          <a:xfrm>
            <a:off x="4280239" y="3973041"/>
            <a:ext cx="3391374" cy="2695952"/>
          </a:xfrm>
          <a:prstGeom prst="rect">
            <a:avLst/>
          </a:prstGeom>
          <a:noFill/>
          <a:ln cap="flat" cmpd="sng" w="9525">
            <a:solidFill>
              <a:srgbClr val="4585FB"/>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descr="그림 5" id="987" name="Google Shape;987;p56"/>
          <p:cNvPicPr preferRelativeResize="0"/>
          <p:nvPr/>
        </p:nvPicPr>
        <p:blipFill rotWithShape="1">
          <a:blip r:embed="rId3">
            <a:alphaModFix/>
          </a:blip>
          <a:srcRect b="0" l="0" r="0" t="0"/>
          <a:stretch/>
        </p:blipFill>
        <p:spPr>
          <a:xfrm>
            <a:off x="523701" y="1931752"/>
            <a:ext cx="4567572" cy="1649742"/>
          </a:xfrm>
          <a:prstGeom prst="rect">
            <a:avLst/>
          </a:prstGeom>
          <a:noFill/>
          <a:ln cap="flat" cmpd="sng" w="9525">
            <a:solidFill>
              <a:srgbClr val="4585FB"/>
            </a:solidFill>
            <a:prstDash val="solid"/>
            <a:round/>
            <a:headEnd len="sm" w="sm" type="none"/>
            <a:tailEnd len="sm" w="sm" type="none"/>
          </a:ln>
        </p:spPr>
      </p:pic>
      <p:sp>
        <p:nvSpPr>
          <p:cNvPr id="988" name="Google Shape;988;p56"/>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(통계 1/2)</a:t>
            </a:r>
            <a:endParaRPr/>
          </a:p>
        </p:txBody>
      </p:sp>
      <p:sp>
        <p:nvSpPr>
          <p:cNvPr id="989" name="Google Shape;989;p56"/>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990" name="Google Shape;990;p56"/>
          <p:cNvSpPr txBox="1"/>
          <p:nvPr/>
        </p:nvSpPr>
        <p:spPr>
          <a:xfrm>
            <a:off x="5597237" y="1958110"/>
            <a:ext cx="6206837" cy="2743488"/>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해당 페이지는 관리자만이 접속할 수 있는 페이지입니다.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가입자 수 통계</a:t>
            </a:r>
            <a:r>
              <a:rPr b="0" i="0" lang="en-US" sz="1800" u="none" cap="none" strike="noStrike">
                <a:solidFill>
                  <a:srgbClr val="000000"/>
                </a:solidFill>
                <a:latin typeface="Malgun Gothic"/>
                <a:ea typeface="Malgun Gothic"/>
                <a:cs typeface="Malgun Gothic"/>
                <a:sym typeface="Malgun Gothic"/>
              </a:rPr>
              <a:t>는 관리자를 제외한</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권한별 가입자 및 총계를 볼 수 있습니다.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게시판별 방문 통계</a:t>
            </a:r>
            <a:r>
              <a:rPr b="0" i="0" lang="en-US" sz="1800" u="none" cap="none" strike="noStrike">
                <a:solidFill>
                  <a:srgbClr val="000000"/>
                </a:solidFill>
                <a:latin typeface="Malgun Gothic"/>
                <a:ea typeface="Malgun Gothic"/>
                <a:cs typeface="Malgun Gothic"/>
                <a:sym typeface="Malgun Gothic"/>
              </a:rPr>
              <a:t>는 해당 게시판에 회원들이 얼마나</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방문하였는지 확인할 수 있는 페이지입니다.</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이를 통해 회원들이 어떤 게시판을 주로 사용하는지</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파악할 수 있습니다.</a:t>
            </a:r>
            <a:endParaRPr/>
          </a:p>
        </p:txBody>
      </p:sp>
      <p:pic>
        <p:nvPicPr>
          <p:cNvPr descr="그림 6" id="991" name="Google Shape;991;p56"/>
          <p:cNvPicPr preferRelativeResize="0"/>
          <p:nvPr/>
        </p:nvPicPr>
        <p:blipFill rotWithShape="1">
          <a:blip r:embed="rId4">
            <a:alphaModFix/>
          </a:blip>
          <a:srcRect b="0" l="0" r="0" t="0"/>
          <a:stretch/>
        </p:blipFill>
        <p:spPr>
          <a:xfrm>
            <a:off x="712606" y="3696127"/>
            <a:ext cx="4189762" cy="280261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pic>
        <p:nvPicPr>
          <p:cNvPr descr="그림 2" id="996" name="Google Shape;996;p57"/>
          <p:cNvPicPr preferRelativeResize="0"/>
          <p:nvPr/>
        </p:nvPicPr>
        <p:blipFill rotWithShape="1">
          <a:blip r:embed="rId3">
            <a:alphaModFix/>
          </a:blip>
          <a:srcRect b="0" l="0" r="0" t="0"/>
          <a:stretch/>
        </p:blipFill>
        <p:spPr>
          <a:xfrm>
            <a:off x="2083672" y="1892655"/>
            <a:ext cx="4694843" cy="1398127"/>
          </a:xfrm>
          <a:prstGeom prst="rect">
            <a:avLst/>
          </a:prstGeom>
          <a:noFill/>
          <a:ln cap="flat" cmpd="sng" w="9525">
            <a:solidFill>
              <a:srgbClr val="4585FB"/>
            </a:solidFill>
            <a:prstDash val="solid"/>
            <a:round/>
            <a:headEnd len="sm" w="sm" type="none"/>
            <a:tailEnd len="sm" w="sm" type="none"/>
          </a:ln>
        </p:spPr>
      </p:pic>
      <p:sp>
        <p:nvSpPr>
          <p:cNvPr id="997" name="Google Shape;997;p57"/>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(통계 2/2)</a:t>
            </a:r>
            <a:endParaRPr/>
          </a:p>
        </p:txBody>
      </p:sp>
      <p:sp>
        <p:nvSpPr>
          <p:cNvPr id="998" name="Google Shape;998;p57"/>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999" name="Google Shape;999;p57"/>
          <p:cNvSpPr txBox="1"/>
          <p:nvPr/>
        </p:nvSpPr>
        <p:spPr>
          <a:xfrm>
            <a:off x="7749309" y="1958110"/>
            <a:ext cx="4054765" cy="412248"/>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가입자 수 통계와 관련된 코드 일부분.</a:t>
            </a:r>
            <a:endParaRPr/>
          </a:p>
        </p:txBody>
      </p:sp>
      <p:pic>
        <p:nvPicPr>
          <p:cNvPr descr="그림 7" id="1000" name="Google Shape;1000;p57"/>
          <p:cNvPicPr preferRelativeResize="0"/>
          <p:nvPr/>
        </p:nvPicPr>
        <p:blipFill rotWithShape="1">
          <a:blip r:embed="rId4">
            <a:alphaModFix/>
          </a:blip>
          <a:srcRect b="0" l="0" r="0" t="0"/>
          <a:stretch/>
        </p:blipFill>
        <p:spPr>
          <a:xfrm>
            <a:off x="1107491" y="3432895"/>
            <a:ext cx="2922282" cy="3324096"/>
          </a:xfrm>
          <a:prstGeom prst="rect">
            <a:avLst/>
          </a:prstGeom>
          <a:noFill/>
          <a:ln cap="flat" cmpd="sng" w="9525">
            <a:solidFill>
              <a:srgbClr val="4585FB"/>
            </a:solidFill>
            <a:prstDash val="solid"/>
            <a:round/>
            <a:headEnd len="sm" w="sm" type="none"/>
            <a:tailEnd len="sm" w="sm" type="none"/>
          </a:ln>
        </p:spPr>
      </p:pic>
      <p:pic>
        <p:nvPicPr>
          <p:cNvPr descr="그림 8" id="1001" name="Google Shape;1001;p57"/>
          <p:cNvPicPr preferRelativeResize="0"/>
          <p:nvPr/>
        </p:nvPicPr>
        <p:blipFill rotWithShape="1">
          <a:blip r:embed="rId5">
            <a:alphaModFix/>
          </a:blip>
          <a:srcRect b="0" l="0" r="0" t="0"/>
          <a:stretch/>
        </p:blipFill>
        <p:spPr>
          <a:xfrm>
            <a:off x="4280611" y="3552988"/>
            <a:ext cx="3541366" cy="3083907"/>
          </a:xfrm>
          <a:prstGeom prst="rect">
            <a:avLst/>
          </a:prstGeom>
          <a:noFill/>
          <a:ln cap="flat" cmpd="sng" w="9525">
            <a:solidFill>
              <a:srgbClr val="4585FB"/>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pic>
        <p:nvPicPr>
          <p:cNvPr descr="그림 2" id="1006" name="Google Shape;1006;p58"/>
          <p:cNvPicPr preferRelativeResize="0"/>
          <p:nvPr/>
        </p:nvPicPr>
        <p:blipFill rotWithShape="1">
          <a:blip r:embed="rId3">
            <a:alphaModFix/>
          </a:blip>
          <a:srcRect b="0" l="0" r="0" t="0"/>
          <a:stretch/>
        </p:blipFill>
        <p:spPr>
          <a:xfrm>
            <a:off x="523701" y="1931753"/>
            <a:ext cx="3438699" cy="1471102"/>
          </a:xfrm>
          <a:prstGeom prst="rect">
            <a:avLst/>
          </a:prstGeom>
          <a:noFill/>
          <a:ln cap="flat" cmpd="sng" w="9525">
            <a:solidFill>
              <a:srgbClr val="4585FB"/>
            </a:solidFill>
            <a:prstDash val="solid"/>
            <a:round/>
            <a:headEnd len="sm" w="sm" type="none"/>
            <a:tailEnd len="sm" w="sm" type="none"/>
          </a:ln>
        </p:spPr>
      </p:pic>
      <p:sp>
        <p:nvSpPr>
          <p:cNvPr id="1007" name="Google Shape;1007;p58"/>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(서식 파일 업로드 1/2)</a:t>
            </a:r>
            <a:endParaRPr/>
          </a:p>
        </p:txBody>
      </p:sp>
      <p:sp>
        <p:nvSpPr>
          <p:cNvPr id="1008" name="Google Shape;1008;p58"/>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1009" name="Google Shape;1009;p58"/>
          <p:cNvSpPr txBox="1"/>
          <p:nvPr/>
        </p:nvSpPr>
        <p:spPr>
          <a:xfrm>
            <a:off x="5597237" y="1958110"/>
            <a:ext cx="6206837" cy="3318294"/>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서식 파일을 통한 대용량 업로드</a:t>
            </a:r>
            <a:r>
              <a:rPr b="0" i="0" lang="en-US" sz="1800" u="none" cap="none" strike="noStrike">
                <a:solidFill>
                  <a:srgbClr val="000000"/>
                </a:solidFill>
                <a:latin typeface="Malgun Gothic"/>
                <a:ea typeface="Malgun Gothic"/>
                <a:cs typeface="Malgun Gothic"/>
                <a:sym typeface="Malgun Gothic"/>
              </a:rPr>
              <a:t>가 가능한 페이지입니다.</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해당 페이지에서 직접 서식을 제공하고 있으며,</a:t>
            </a:r>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서식파일 다운받기</a:t>
            </a:r>
            <a:r>
              <a:rPr b="0" i="0" lang="en-US" sz="1800" u="none" cap="none" strike="noStrike">
                <a:solidFill>
                  <a:srgbClr val="000000"/>
                </a:solidFill>
                <a:latin typeface="Malgun Gothic"/>
                <a:ea typeface="Malgun Gothic"/>
                <a:cs typeface="Malgun Gothic"/>
                <a:sym typeface="Malgun Gothic"/>
              </a:rPr>
              <a:t>를 누르면 제공되는 서식에도</a:t>
            </a:r>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셀 별로 데이터가 필터링</a:t>
            </a:r>
            <a:r>
              <a:rPr b="0" i="0" lang="en-US" sz="1800" u="none" cap="none" strike="noStrike">
                <a:solidFill>
                  <a:srgbClr val="000000"/>
                </a:solidFill>
                <a:latin typeface="Malgun Gothic"/>
                <a:ea typeface="Malgun Gothic"/>
                <a:cs typeface="Malgun Gothic"/>
                <a:sym typeface="Malgun Gothic"/>
              </a:rPr>
              <a:t> 되어 있습니다.</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일치하지 않는 데이터는 </a:t>
            </a:r>
            <a:r>
              <a:rPr b="0" i="0" lang="en-US" sz="1800" u="none" cap="none" strike="noStrike">
                <a:solidFill>
                  <a:srgbClr val="4585FB"/>
                </a:solidFill>
                <a:latin typeface="Malgun Gothic"/>
                <a:ea typeface="Malgun Gothic"/>
                <a:cs typeface="Malgun Gothic"/>
                <a:sym typeface="Malgun Gothic"/>
              </a:rPr>
              <a:t>입력이 불가능</a:t>
            </a:r>
            <a:r>
              <a:rPr b="0" i="0" lang="en-US" sz="1800" u="none" cap="none" strike="noStrike">
                <a:solidFill>
                  <a:srgbClr val="000000"/>
                </a:solidFill>
                <a:latin typeface="Malgun Gothic"/>
                <a:ea typeface="Malgun Gothic"/>
                <a:cs typeface="Malgun Gothic"/>
                <a:sym typeface="Malgun Gothic"/>
              </a:rPr>
              <a:t>합니다.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파일을 선택하여 등록하면 해당 데이터를 자동으로 읽어</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페이지에 로드되며 </a:t>
            </a:r>
            <a:r>
              <a:rPr b="0" i="0" lang="en-US" sz="1800" u="none" cap="none" strike="noStrike">
                <a:solidFill>
                  <a:srgbClr val="4585FB"/>
                </a:solidFill>
                <a:latin typeface="Malgun Gothic"/>
                <a:ea typeface="Malgun Gothic"/>
                <a:cs typeface="Malgun Gothic"/>
                <a:sym typeface="Malgun Gothic"/>
              </a:rPr>
              <a:t>적용 전 확인</a:t>
            </a:r>
            <a:r>
              <a:rPr b="0" i="0" lang="en-US" sz="1800" u="none" cap="none" strike="noStrike">
                <a:solidFill>
                  <a:srgbClr val="000000"/>
                </a:solidFill>
                <a:latin typeface="Malgun Gothic"/>
                <a:ea typeface="Malgun Gothic"/>
                <a:cs typeface="Malgun Gothic"/>
                <a:sym typeface="Malgun Gothic"/>
              </a:rPr>
              <a:t>할 수 있습니다.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이후, </a:t>
            </a:r>
            <a:r>
              <a:rPr b="0" i="0" lang="en-US" sz="1800" u="none" cap="none" strike="noStrike">
                <a:solidFill>
                  <a:srgbClr val="4585FB"/>
                </a:solidFill>
                <a:latin typeface="Malgun Gothic"/>
                <a:ea typeface="Malgun Gothic"/>
                <a:cs typeface="Malgun Gothic"/>
                <a:sym typeface="Malgun Gothic"/>
              </a:rPr>
              <a:t>데이터 적용</a:t>
            </a:r>
            <a:r>
              <a:rPr b="0" i="0" lang="en-US" sz="1800" u="none" cap="none" strike="noStrike">
                <a:solidFill>
                  <a:srgbClr val="000000"/>
                </a:solidFill>
                <a:latin typeface="Malgun Gothic"/>
                <a:ea typeface="Malgun Gothic"/>
                <a:cs typeface="Malgun Gothic"/>
                <a:sym typeface="Malgun Gothic"/>
              </a:rPr>
              <a:t>을 눌러 최종적으로 페이지에 적용합니다.</a:t>
            </a:r>
            <a:endParaRPr/>
          </a:p>
        </p:txBody>
      </p:sp>
      <p:pic>
        <p:nvPicPr>
          <p:cNvPr descr="그림 8" id="1010" name="Google Shape;1010;p58"/>
          <p:cNvPicPr preferRelativeResize="0"/>
          <p:nvPr/>
        </p:nvPicPr>
        <p:blipFill rotWithShape="1">
          <a:blip r:embed="rId4">
            <a:alphaModFix/>
          </a:blip>
          <a:srcRect b="0" l="0" r="0" t="0"/>
          <a:stretch/>
        </p:blipFill>
        <p:spPr>
          <a:xfrm>
            <a:off x="235660" y="3495964"/>
            <a:ext cx="2032263" cy="1283855"/>
          </a:xfrm>
          <a:prstGeom prst="rect">
            <a:avLst/>
          </a:prstGeom>
          <a:noFill/>
          <a:ln cap="flat" cmpd="sng" w="9525">
            <a:solidFill>
              <a:srgbClr val="4585FB"/>
            </a:solidFill>
            <a:prstDash val="solid"/>
            <a:round/>
            <a:headEnd len="sm" w="sm" type="none"/>
            <a:tailEnd len="sm" w="sm" type="none"/>
          </a:ln>
        </p:spPr>
      </p:pic>
      <p:cxnSp>
        <p:nvCxnSpPr>
          <p:cNvPr id="1011" name="Google Shape;1011;p58"/>
          <p:cNvCxnSpPr/>
          <p:nvPr/>
        </p:nvCxnSpPr>
        <p:spPr>
          <a:xfrm flipH="1" rot="10800000">
            <a:off x="1251791" y="2667303"/>
            <a:ext cx="567774" cy="828662"/>
          </a:xfrm>
          <a:prstGeom prst="straightConnector1">
            <a:avLst/>
          </a:prstGeom>
          <a:noFill/>
          <a:ln cap="flat" cmpd="sng" w="9525">
            <a:solidFill>
              <a:schemeClr val="accent1"/>
            </a:solidFill>
            <a:prstDash val="solid"/>
            <a:miter lim="8000"/>
            <a:headEnd len="sm" w="sm" type="none"/>
            <a:tailEnd len="med" w="med" type="triangle"/>
          </a:ln>
        </p:spPr>
      </p:cxnSp>
      <p:pic>
        <p:nvPicPr>
          <p:cNvPr descr="그림 15" id="1012" name="Google Shape;1012;p58"/>
          <p:cNvPicPr preferRelativeResize="0"/>
          <p:nvPr/>
        </p:nvPicPr>
        <p:blipFill rotWithShape="1">
          <a:blip r:embed="rId5">
            <a:alphaModFix/>
          </a:blip>
          <a:srcRect b="0" l="0" r="0" t="0"/>
          <a:stretch/>
        </p:blipFill>
        <p:spPr>
          <a:xfrm>
            <a:off x="2312495" y="3495964"/>
            <a:ext cx="2467324" cy="1691499"/>
          </a:xfrm>
          <a:prstGeom prst="rect">
            <a:avLst/>
          </a:prstGeom>
          <a:noFill/>
          <a:ln cap="flat" cmpd="sng" w="9525">
            <a:solidFill>
              <a:srgbClr val="4585FB"/>
            </a:solidFill>
            <a:prstDash val="solid"/>
            <a:round/>
            <a:headEnd len="sm" w="sm" type="none"/>
            <a:tailEnd len="sm" w="sm" type="none"/>
          </a:ln>
        </p:spPr>
      </p:pic>
      <p:pic>
        <p:nvPicPr>
          <p:cNvPr descr="그림 16" id="1013" name="Google Shape;1013;p58"/>
          <p:cNvPicPr preferRelativeResize="0"/>
          <p:nvPr/>
        </p:nvPicPr>
        <p:blipFill rotWithShape="1">
          <a:blip r:embed="rId6">
            <a:alphaModFix/>
          </a:blip>
          <a:srcRect b="0" l="0" r="0" t="0"/>
          <a:stretch/>
        </p:blipFill>
        <p:spPr>
          <a:xfrm>
            <a:off x="578631" y="4872928"/>
            <a:ext cx="2495419" cy="1749857"/>
          </a:xfrm>
          <a:prstGeom prst="rect">
            <a:avLst/>
          </a:prstGeom>
          <a:noFill/>
          <a:ln cap="flat" cmpd="sng" w="9525">
            <a:solidFill>
              <a:srgbClr val="4585FB"/>
            </a:solidFill>
            <a:prstDash val="solid"/>
            <a:round/>
            <a:headEnd len="sm" w="sm" type="none"/>
            <a:tailEnd len="sm" w="sm" type="none"/>
          </a:ln>
        </p:spPr>
      </p:pic>
      <p:cxnSp>
        <p:nvCxnSpPr>
          <p:cNvPr id="1014" name="Google Shape;1014;p58"/>
          <p:cNvCxnSpPr/>
          <p:nvPr/>
        </p:nvCxnSpPr>
        <p:spPr>
          <a:xfrm>
            <a:off x="3001817" y="6391564"/>
            <a:ext cx="720438" cy="1"/>
          </a:xfrm>
          <a:prstGeom prst="straightConnector1">
            <a:avLst/>
          </a:prstGeom>
          <a:noFill/>
          <a:ln cap="flat" cmpd="sng" w="9525">
            <a:solidFill>
              <a:schemeClr val="accent1"/>
            </a:solidFill>
            <a:prstDash val="solid"/>
            <a:miter lim="8000"/>
            <a:headEnd len="sm" w="sm" type="none"/>
            <a:tailEnd len="med" w="med" type="triangle"/>
          </a:ln>
        </p:spPr>
      </p:cxnSp>
      <p:sp>
        <p:nvSpPr>
          <p:cNvPr id="1015" name="Google Shape;1015;p58"/>
          <p:cNvSpPr txBox="1"/>
          <p:nvPr/>
        </p:nvSpPr>
        <p:spPr>
          <a:xfrm>
            <a:off x="3722254" y="6253064"/>
            <a:ext cx="1690777" cy="291466"/>
          </a:xfrm>
          <a:prstGeom prst="rect">
            <a:avLst/>
          </a:prstGeom>
          <a:noFill/>
          <a:ln cap="flat" cmpd="sng" w="9525">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200"/>
              <a:buFont typeface="Malgun Gothic"/>
              <a:buNone/>
            </a:pPr>
            <a:r>
              <a:rPr b="0" i="0" lang="en-US" sz="1200" u="none" cap="none" strike="noStrike">
                <a:solidFill>
                  <a:srgbClr val="4585FB"/>
                </a:solidFill>
                <a:latin typeface="Malgun Gothic"/>
                <a:ea typeface="Malgun Gothic"/>
                <a:cs typeface="Malgun Gothic"/>
                <a:sym typeface="Malgun Gothic"/>
              </a:rPr>
              <a:t>실제로 최종 적용된 페이지</a:t>
            </a:r>
            <a:endParaRPr/>
          </a:p>
        </p:txBody>
      </p:sp>
      <p:sp>
        <p:nvSpPr>
          <p:cNvPr id="1016" name="Google Shape;1016;p58"/>
          <p:cNvSpPr txBox="1"/>
          <p:nvPr/>
        </p:nvSpPr>
        <p:spPr>
          <a:xfrm>
            <a:off x="3761278" y="3823246"/>
            <a:ext cx="857480" cy="291466"/>
          </a:xfrm>
          <a:prstGeom prst="rect">
            <a:avLst/>
          </a:prstGeom>
          <a:noFill/>
          <a:ln cap="flat" cmpd="sng" w="9525">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200"/>
              <a:buFont typeface="Malgun Gothic"/>
              <a:buNone/>
            </a:pPr>
            <a:r>
              <a:rPr b="0" i="0" lang="en-US" sz="1200" u="none" cap="none" strike="noStrike">
                <a:solidFill>
                  <a:srgbClr val="4585FB"/>
                </a:solidFill>
                <a:latin typeface="Malgun Gothic"/>
                <a:ea typeface="Malgun Gothic"/>
                <a:cs typeface="Malgun Gothic"/>
                <a:sym typeface="Malgun Gothic"/>
              </a:rPr>
              <a:t>적용 전 확인</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59"/>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(서식 파일 업로드 2/2)</a:t>
            </a:r>
            <a:endParaRPr/>
          </a:p>
        </p:txBody>
      </p:sp>
      <p:sp>
        <p:nvSpPr>
          <p:cNvPr id="1022" name="Google Shape;1022;p59"/>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1023" name="Google Shape;1023;p59"/>
          <p:cNvSpPr txBox="1"/>
          <p:nvPr/>
        </p:nvSpPr>
        <p:spPr>
          <a:xfrm>
            <a:off x="9217890" y="1958110"/>
            <a:ext cx="2586182" cy="707655"/>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서식 파일 업로드 관련</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코드 중 일부분.</a:t>
            </a:r>
            <a:endParaRPr/>
          </a:p>
        </p:txBody>
      </p:sp>
      <p:pic>
        <p:nvPicPr>
          <p:cNvPr descr="그림 2" id="1024" name="Google Shape;1024;p59"/>
          <p:cNvPicPr preferRelativeResize="0"/>
          <p:nvPr/>
        </p:nvPicPr>
        <p:blipFill rotWithShape="1">
          <a:blip r:embed="rId3">
            <a:alphaModFix/>
          </a:blip>
          <a:srcRect b="0" l="0" r="0" t="0"/>
          <a:stretch/>
        </p:blipFill>
        <p:spPr>
          <a:xfrm>
            <a:off x="518644" y="1931752"/>
            <a:ext cx="2902935" cy="2464636"/>
          </a:xfrm>
          <a:prstGeom prst="rect">
            <a:avLst/>
          </a:prstGeom>
          <a:noFill/>
          <a:ln cap="flat" cmpd="sng" w="9525">
            <a:solidFill>
              <a:srgbClr val="4585FB"/>
            </a:solidFill>
            <a:prstDash val="solid"/>
            <a:round/>
            <a:headEnd len="sm" w="sm" type="none"/>
            <a:tailEnd len="sm" w="sm" type="none"/>
          </a:ln>
        </p:spPr>
      </p:pic>
      <p:pic>
        <p:nvPicPr>
          <p:cNvPr descr="그림 7" id="1025" name="Google Shape;1025;p59"/>
          <p:cNvPicPr preferRelativeResize="0"/>
          <p:nvPr/>
        </p:nvPicPr>
        <p:blipFill rotWithShape="1">
          <a:blip r:embed="rId4">
            <a:alphaModFix/>
          </a:blip>
          <a:srcRect b="0" l="0" r="0" t="0"/>
          <a:stretch/>
        </p:blipFill>
        <p:spPr>
          <a:xfrm>
            <a:off x="2742831" y="2308862"/>
            <a:ext cx="3834597" cy="3377155"/>
          </a:xfrm>
          <a:prstGeom prst="rect">
            <a:avLst/>
          </a:prstGeom>
          <a:noFill/>
          <a:ln cap="flat" cmpd="sng" w="9525">
            <a:solidFill>
              <a:srgbClr val="4585FB"/>
            </a:solidFill>
            <a:prstDash val="solid"/>
            <a:round/>
            <a:headEnd len="sm" w="sm" type="none"/>
            <a:tailEnd len="sm" w="sm" type="none"/>
          </a:ln>
        </p:spPr>
      </p:pic>
      <p:pic>
        <p:nvPicPr>
          <p:cNvPr descr="그림 9" id="1026" name="Google Shape;1026;p59"/>
          <p:cNvPicPr preferRelativeResize="0"/>
          <p:nvPr/>
        </p:nvPicPr>
        <p:blipFill rotWithShape="1">
          <a:blip r:embed="rId5">
            <a:alphaModFix/>
          </a:blip>
          <a:srcRect b="0" l="0" r="0" t="0"/>
          <a:stretch/>
        </p:blipFill>
        <p:spPr>
          <a:xfrm>
            <a:off x="6135294" y="2604441"/>
            <a:ext cx="2737566" cy="3979550"/>
          </a:xfrm>
          <a:prstGeom prst="rect">
            <a:avLst/>
          </a:prstGeom>
          <a:noFill/>
          <a:ln cap="flat" cmpd="sng" w="9525">
            <a:solidFill>
              <a:srgbClr val="4585FB"/>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Picture 6" id="218" name="Google Shape;218;p6"/>
          <p:cNvPicPr preferRelativeResize="0"/>
          <p:nvPr/>
        </p:nvPicPr>
        <p:blipFill rotWithShape="1">
          <a:blip r:embed="rId3">
            <a:alphaModFix/>
          </a:blip>
          <a:srcRect b="0" l="0" r="0" t="0"/>
          <a:stretch/>
        </p:blipFill>
        <p:spPr>
          <a:xfrm rot="5400000">
            <a:off x="5902325" y="-2552222"/>
            <a:ext cx="533400" cy="9372601"/>
          </a:xfrm>
          <a:prstGeom prst="rect">
            <a:avLst/>
          </a:prstGeom>
          <a:noFill/>
          <a:ln>
            <a:noFill/>
          </a:ln>
        </p:spPr>
      </p:pic>
      <p:sp>
        <p:nvSpPr>
          <p:cNvPr id="219" name="Google Shape;219;p6"/>
          <p:cNvSpPr txBox="1"/>
          <p:nvPr/>
        </p:nvSpPr>
        <p:spPr>
          <a:xfrm>
            <a:off x="1620752" y="2090299"/>
            <a:ext cx="2216700" cy="6309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3600"/>
              <a:buFont typeface="Arial"/>
              <a:buNone/>
            </a:pPr>
            <a:r>
              <a:rPr b="1" i="0" lang="en-US" sz="3500" u="none" cap="none" strike="noStrike">
                <a:solidFill>
                  <a:srgbClr val="4585FB"/>
                </a:solidFill>
                <a:latin typeface="Arial"/>
                <a:ea typeface="Arial"/>
                <a:cs typeface="Arial"/>
                <a:sym typeface="Arial"/>
              </a:rPr>
              <a:t>Necessity</a:t>
            </a:r>
            <a:endParaRPr sz="1300"/>
          </a:p>
        </p:txBody>
      </p:sp>
      <p:sp>
        <p:nvSpPr>
          <p:cNvPr id="220" name="Google Shape;220;p6"/>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프로젝트 개요</a:t>
            </a:r>
            <a:r>
              <a:rPr lang="en-US" sz="2800"/>
              <a:t>(필요성 및 기대효과)</a:t>
            </a:r>
            <a:endParaRPr/>
          </a:p>
        </p:txBody>
      </p:sp>
      <p:sp>
        <p:nvSpPr>
          <p:cNvPr id="221" name="Google Shape;221;p6"/>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01</a:t>
            </a:r>
            <a:endParaRPr/>
          </a:p>
        </p:txBody>
      </p:sp>
      <p:pic>
        <p:nvPicPr>
          <p:cNvPr descr="Picture 4" id="222" name="Google Shape;222;p6"/>
          <p:cNvPicPr preferRelativeResize="0"/>
          <p:nvPr/>
        </p:nvPicPr>
        <p:blipFill rotWithShape="1">
          <a:blip r:embed="rId4">
            <a:alphaModFix/>
          </a:blip>
          <a:srcRect b="0" l="0" r="0" t="0"/>
          <a:stretch/>
        </p:blipFill>
        <p:spPr>
          <a:xfrm rot="5400000">
            <a:off x="5997573" y="3515874"/>
            <a:ext cx="342901" cy="330201"/>
          </a:xfrm>
          <a:prstGeom prst="rect">
            <a:avLst/>
          </a:prstGeom>
          <a:noFill/>
          <a:ln>
            <a:noFill/>
          </a:ln>
        </p:spPr>
      </p:pic>
      <p:pic>
        <p:nvPicPr>
          <p:cNvPr descr="Picture 9" id="223" name="Google Shape;223;p6"/>
          <p:cNvPicPr preferRelativeResize="0"/>
          <p:nvPr/>
        </p:nvPicPr>
        <p:blipFill rotWithShape="1">
          <a:blip r:embed="rId3">
            <a:alphaModFix/>
          </a:blip>
          <a:srcRect b="0" l="0" r="0" t="0"/>
          <a:stretch/>
        </p:blipFill>
        <p:spPr>
          <a:xfrm rot="-5400000">
            <a:off x="5902325" y="-1634647"/>
            <a:ext cx="533400" cy="9372601"/>
          </a:xfrm>
          <a:prstGeom prst="rect">
            <a:avLst/>
          </a:prstGeom>
          <a:noFill/>
          <a:ln>
            <a:noFill/>
          </a:ln>
        </p:spPr>
      </p:pic>
      <p:pic>
        <p:nvPicPr>
          <p:cNvPr descr="Picture 14" id="224" name="Google Shape;224;p6"/>
          <p:cNvPicPr preferRelativeResize="0"/>
          <p:nvPr/>
        </p:nvPicPr>
        <p:blipFill rotWithShape="1">
          <a:blip r:embed="rId5">
            <a:alphaModFix/>
          </a:blip>
          <a:srcRect b="0" l="30410" r="0" t="0"/>
          <a:stretch/>
        </p:blipFill>
        <p:spPr>
          <a:xfrm rot="5400000">
            <a:off x="3410822" y="2591374"/>
            <a:ext cx="883801" cy="25401"/>
          </a:xfrm>
          <a:prstGeom prst="rect">
            <a:avLst/>
          </a:prstGeom>
          <a:noFill/>
          <a:ln>
            <a:noFill/>
          </a:ln>
        </p:spPr>
      </p:pic>
      <p:sp>
        <p:nvSpPr>
          <p:cNvPr id="225" name="Google Shape;225;p6"/>
          <p:cNvSpPr txBox="1"/>
          <p:nvPr/>
        </p:nvSpPr>
        <p:spPr>
          <a:xfrm>
            <a:off x="2359602" y="2780751"/>
            <a:ext cx="815224" cy="3327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600"/>
              <a:buFont typeface="Arial"/>
              <a:buNone/>
            </a:pPr>
            <a:r>
              <a:rPr b="0" i="0" lang="en-US" sz="1600" u="none" cap="none" strike="noStrike">
                <a:solidFill>
                  <a:srgbClr val="4585FB"/>
                </a:solidFill>
                <a:latin typeface="Arial"/>
                <a:ea typeface="Arial"/>
                <a:cs typeface="Arial"/>
                <a:sym typeface="Arial"/>
              </a:rPr>
              <a:t>필요성</a:t>
            </a:r>
            <a:endParaRPr/>
          </a:p>
        </p:txBody>
      </p:sp>
      <p:sp>
        <p:nvSpPr>
          <p:cNvPr id="226" name="Google Shape;226;p6"/>
          <p:cNvSpPr txBox="1"/>
          <p:nvPr/>
        </p:nvSpPr>
        <p:spPr>
          <a:xfrm>
            <a:off x="4084320" y="1985524"/>
            <a:ext cx="6356985" cy="1257061"/>
          </a:xfrm>
          <a:prstGeom prst="rect">
            <a:avLst/>
          </a:prstGeom>
          <a:noFill/>
          <a:ln>
            <a:noFill/>
          </a:ln>
        </p:spPr>
        <p:txBody>
          <a:bodyPr anchorCtr="0" anchor="t" bIns="45700" lIns="45700" spcFirstLastPara="1" rIns="45700" wrap="square" tIns="45700">
            <a:spAutoFit/>
          </a:bodyPr>
          <a:lstStyle/>
          <a:p>
            <a:pPr indent="-285750" lvl="0" marL="285750" marR="0" rtl="0" algn="l">
              <a:lnSpc>
                <a:spcPct val="100000"/>
              </a:lnSpc>
              <a:spcBef>
                <a:spcPts val="0"/>
              </a:spcBef>
              <a:spcAft>
                <a:spcPts val="0"/>
              </a:spcAft>
              <a:buClr>
                <a:srgbClr val="262626"/>
              </a:buClr>
              <a:buSzPts val="1800"/>
              <a:buFont typeface="Arial"/>
              <a:buChar char="▪"/>
            </a:pPr>
            <a:r>
              <a:rPr b="0" i="0" lang="en-US" sz="1800" u="none" cap="none" strike="noStrike">
                <a:solidFill>
                  <a:srgbClr val="262626"/>
                </a:solidFill>
                <a:latin typeface="Arial"/>
                <a:ea typeface="Arial"/>
                <a:cs typeface="Arial"/>
                <a:sym typeface="Arial"/>
              </a:rPr>
              <a:t>학교급식 정보를 한 곳에서 제공하는 통합 플랫폼 구축</a:t>
            </a:r>
            <a:endParaRPr/>
          </a:p>
          <a:p>
            <a:pPr indent="-171450" lvl="0" marL="285750" marR="0" rtl="0" algn="l">
              <a:lnSpc>
                <a:spcPct val="100000"/>
              </a:lnSpc>
              <a:spcBef>
                <a:spcPts val="0"/>
              </a:spcBef>
              <a:spcAft>
                <a:spcPts val="0"/>
              </a:spcAft>
              <a:buClr>
                <a:srgbClr val="262626"/>
              </a:buClr>
              <a:buSzPts val="1800"/>
              <a:buFont typeface="Arial"/>
              <a:buNone/>
            </a:pPr>
            <a:r>
              <a:t/>
            </a:r>
            <a:endParaRPr b="0" i="0" sz="1800" u="none" cap="none" strike="noStrike">
              <a:solidFill>
                <a:srgbClr val="262626"/>
              </a:solidFill>
              <a:latin typeface="Arial"/>
              <a:ea typeface="Arial"/>
              <a:cs typeface="Arial"/>
              <a:sym typeface="Arial"/>
            </a:endParaRPr>
          </a:p>
          <a:p>
            <a:pPr indent="-285750" lvl="0" marL="285750" marR="0" rtl="0" algn="l">
              <a:lnSpc>
                <a:spcPct val="100000"/>
              </a:lnSpc>
              <a:spcBef>
                <a:spcPts val="0"/>
              </a:spcBef>
              <a:spcAft>
                <a:spcPts val="0"/>
              </a:spcAft>
              <a:buClr>
                <a:srgbClr val="262626"/>
              </a:buClr>
              <a:buSzPts val="1800"/>
              <a:buFont typeface="Arial"/>
              <a:buChar char="▪"/>
            </a:pPr>
            <a:r>
              <a:rPr b="0" i="0" lang="en-US" sz="1800" u="none" cap="none" strike="noStrike">
                <a:solidFill>
                  <a:srgbClr val="262626"/>
                </a:solidFill>
                <a:latin typeface="Arial"/>
                <a:ea typeface="Arial"/>
                <a:cs typeface="Arial"/>
                <a:sym typeface="Arial"/>
              </a:rPr>
              <a:t>데이터 기반 맞춤형 정보 제공으로 서비스 경쟁력 강화 및</a:t>
            </a:r>
            <a:endParaRPr/>
          </a:p>
          <a:p>
            <a:pPr indent="0" lvl="0" marL="0" marR="0" rtl="0" algn="l">
              <a:lnSpc>
                <a:spcPct val="100000"/>
              </a:lnSpc>
              <a:spcBef>
                <a:spcPts val="0"/>
              </a:spcBef>
              <a:spcAft>
                <a:spcPts val="0"/>
              </a:spcAft>
              <a:buClr>
                <a:srgbClr val="262626"/>
              </a:buClr>
              <a:buSzPts val="1800"/>
              <a:buFont typeface="Arial"/>
              <a:buNone/>
            </a:pPr>
            <a:r>
              <a:rPr b="0" i="0" lang="en-US" sz="1800" u="none" cap="none" strike="noStrike">
                <a:solidFill>
                  <a:srgbClr val="262626"/>
                </a:solidFill>
                <a:latin typeface="Arial"/>
                <a:ea typeface="Arial"/>
                <a:cs typeface="Arial"/>
                <a:sym typeface="Arial"/>
              </a:rPr>
              <a:t>    운영 효율화</a:t>
            </a:r>
            <a:endParaRPr/>
          </a:p>
        </p:txBody>
      </p:sp>
      <p:pic>
        <p:nvPicPr>
          <p:cNvPr descr="Picture 6" id="227" name="Google Shape;227;p6"/>
          <p:cNvPicPr preferRelativeResize="0"/>
          <p:nvPr/>
        </p:nvPicPr>
        <p:blipFill rotWithShape="1">
          <a:blip r:embed="rId3">
            <a:alphaModFix/>
          </a:blip>
          <a:srcRect b="0" l="0" r="0" t="0"/>
          <a:stretch/>
        </p:blipFill>
        <p:spPr>
          <a:xfrm rot="5400000">
            <a:off x="5902323" y="-345623"/>
            <a:ext cx="533401" cy="9372601"/>
          </a:xfrm>
          <a:prstGeom prst="rect">
            <a:avLst/>
          </a:prstGeom>
          <a:noFill/>
          <a:ln>
            <a:noFill/>
          </a:ln>
        </p:spPr>
      </p:pic>
      <p:pic>
        <p:nvPicPr>
          <p:cNvPr descr="Picture 9" id="228" name="Google Shape;228;p6"/>
          <p:cNvPicPr preferRelativeResize="0"/>
          <p:nvPr/>
        </p:nvPicPr>
        <p:blipFill rotWithShape="1">
          <a:blip r:embed="rId3">
            <a:alphaModFix/>
          </a:blip>
          <a:srcRect b="0" l="0" r="0" t="0"/>
          <a:stretch/>
        </p:blipFill>
        <p:spPr>
          <a:xfrm rot="-5400000">
            <a:off x="5902323" y="1610177"/>
            <a:ext cx="533401" cy="9372601"/>
          </a:xfrm>
          <a:prstGeom prst="rect">
            <a:avLst/>
          </a:prstGeom>
          <a:noFill/>
          <a:ln>
            <a:noFill/>
          </a:ln>
        </p:spPr>
      </p:pic>
      <p:sp>
        <p:nvSpPr>
          <p:cNvPr id="229" name="Google Shape;229;p6"/>
          <p:cNvSpPr txBox="1"/>
          <p:nvPr/>
        </p:nvSpPr>
        <p:spPr>
          <a:xfrm>
            <a:off x="1584379" y="4657578"/>
            <a:ext cx="2173551" cy="9550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2800"/>
              <a:buFont typeface="Arial"/>
              <a:buNone/>
            </a:pPr>
            <a:r>
              <a:rPr b="1" i="0" lang="en-US" sz="2800" u="none" cap="none" strike="noStrike">
                <a:solidFill>
                  <a:srgbClr val="4585FB"/>
                </a:solidFill>
                <a:latin typeface="Arial"/>
                <a:ea typeface="Arial"/>
                <a:cs typeface="Arial"/>
                <a:sym typeface="Arial"/>
              </a:rPr>
              <a:t>Anticipated Benefits</a:t>
            </a:r>
            <a:endParaRPr/>
          </a:p>
        </p:txBody>
      </p:sp>
      <p:sp>
        <p:nvSpPr>
          <p:cNvPr id="230" name="Google Shape;230;p6"/>
          <p:cNvSpPr txBox="1"/>
          <p:nvPr/>
        </p:nvSpPr>
        <p:spPr>
          <a:xfrm>
            <a:off x="2153773" y="5585728"/>
            <a:ext cx="909381" cy="3327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600"/>
              <a:buFont typeface="Arial"/>
              <a:buNone/>
            </a:pPr>
            <a:r>
              <a:rPr b="0" i="0" lang="en-US" sz="1600" u="none" cap="none" strike="noStrike">
                <a:solidFill>
                  <a:srgbClr val="4585FB"/>
                </a:solidFill>
                <a:latin typeface="Arial"/>
                <a:ea typeface="Arial"/>
                <a:cs typeface="Arial"/>
                <a:sym typeface="Arial"/>
              </a:rPr>
              <a:t>기대효과</a:t>
            </a:r>
            <a:endParaRPr/>
          </a:p>
        </p:txBody>
      </p:sp>
      <p:sp>
        <p:nvSpPr>
          <p:cNvPr id="231" name="Google Shape;231;p6"/>
          <p:cNvSpPr txBox="1"/>
          <p:nvPr/>
        </p:nvSpPr>
        <p:spPr>
          <a:xfrm>
            <a:off x="4084318" y="4310667"/>
            <a:ext cx="6356986" cy="186591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262626"/>
              </a:buClr>
              <a:buSzPts val="2000"/>
              <a:buFont typeface="Arial"/>
              <a:buNone/>
            </a:pPr>
            <a:r>
              <a:rPr b="0" i="0" lang="en-US" sz="2000" u="none" cap="none" strike="noStrike">
                <a:solidFill>
                  <a:srgbClr val="262626"/>
                </a:solidFill>
                <a:latin typeface="Arial"/>
                <a:ea typeface="Arial"/>
                <a:cs typeface="Arial"/>
                <a:sym typeface="Arial"/>
              </a:rPr>
              <a:t>(1)  대국민 학교급식 정보이용 편의성 제공</a:t>
            </a:r>
            <a:endParaRPr/>
          </a:p>
          <a:p>
            <a:pPr indent="-342900" lvl="0" marL="342900" marR="0" rtl="0" algn="l">
              <a:lnSpc>
                <a:spcPct val="100000"/>
              </a:lnSpc>
              <a:spcBef>
                <a:spcPts val="0"/>
              </a:spcBef>
              <a:spcAft>
                <a:spcPts val="0"/>
              </a:spcAft>
              <a:buClr>
                <a:srgbClr val="404040"/>
              </a:buClr>
              <a:buSzPts val="1400"/>
              <a:buFont typeface="Arial"/>
              <a:buChar char="▪"/>
            </a:pPr>
            <a:r>
              <a:rPr b="0" i="0" lang="en-US" sz="1400" u="none" cap="none" strike="noStrike">
                <a:solidFill>
                  <a:srgbClr val="404040"/>
                </a:solidFill>
                <a:latin typeface="Arial"/>
                <a:ea typeface="Arial"/>
                <a:cs typeface="Arial"/>
                <a:sym typeface="Arial"/>
              </a:rPr>
              <a:t>단일 플랫폼을 통한 정보 접근성 향상</a:t>
            </a:r>
            <a:endParaRPr/>
          </a:p>
          <a:p>
            <a:pPr indent="-342900" lvl="0" marL="342900" marR="0" rtl="0" algn="l">
              <a:lnSpc>
                <a:spcPct val="100000"/>
              </a:lnSpc>
              <a:spcBef>
                <a:spcPts val="0"/>
              </a:spcBef>
              <a:spcAft>
                <a:spcPts val="0"/>
              </a:spcAft>
              <a:buClr>
                <a:srgbClr val="404040"/>
              </a:buClr>
              <a:buSzPts val="1400"/>
              <a:buFont typeface="Arial"/>
              <a:buChar char="▪"/>
            </a:pPr>
            <a:r>
              <a:rPr b="0" i="0" lang="en-US" sz="1400" u="none" cap="none" strike="noStrike">
                <a:solidFill>
                  <a:srgbClr val="404040"/>
                </a:solidFill>
                <a:latin typeface="Arial"/>
                <a:ea typeface="Arial"/>
                <a:cs typeface="Arial"/>
                <a:sym typeface="Arial"/>
              </a:rPr>
              <a:t>학생들의 식습관 개선 및 식생활 교육 효과 증대</a:t>
            </a:r>
            <a:endParaRPr/>
          </a:p>
          <a:p>
            <a:pPr indent="-254000" lvl="0" marL="342900" marR="0" rtl="0" algn="l">
              <a:lnSpc>
                <a:spcPct val="100000"/>
              </a:lnSpc>
              <a:spcBef>
                <a:spcPts val="0"/>
              </a:spcBef>
              <a:spcAft>
                <a:spcPts val="0"/>
              </a:spcAft>
              <a:buClr>
                <a:srgbClr val="404040"/>
              </a:buClr>
              <a:buSzPts val="1400"/>
              <a:buFont typeface="Arial"/>
              <a:buNone/>
            </a:pPr>
            <a:r>
              <a:t/>
            </a:r>
            <a:endParaRPr b="0" i="0" sz="1400" u="none" cap="none" strike="noStrike">
              <a:solidFill>
                <a:srgbClr val="404040"/>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2000"/>
              <a:buFont typeface="Arial"/>
              <a:buNone/>
            </a:pPr>
            <a:r>
              <a:rPr b="0" i="0" lang="en-US" sz="2000" u="none" cap="none" strike="noStrike">
                <a:solidFill>
                  <a:srgbClr val="262626"/>
                </a:solidFill>
                <a:latin typeface="Arial"/>
                <a:ea typeface="Arial"/>
                <a:cs typeface="Arial"/>
                <a:sym typeface="Arial"/>
              </a:rPr>
              <a:t>(2) 학교급식 관리 업무 효율성 향상</a:t>
            </a:r>
            <a:endParaRPr/>
          </a:p>
          <a:p>
            <a:pPr indent="-285750" lvl="0" marL="285750" marR="0" rtl="0" algn="l">
              <a:lnSpc>
                <a:spcPct val="100000"/>
              </a:lnSpc>
              <a:spcBef>
                <a:spcPts val="0"/>
              </a:spcBef>
              <a:spcAft>
                <a:spcPts val="0"/>
              </a:spcAft>
              <a:buClr>
                <a:srgbClr val="404040"/>
              </a:buClr>
              <a:buSzPts val="1400"/>
              <a:buFont typeface="Arial"/>
              <a:buChar char="▪"/>
            </a:pPr>
            <a:r>
              <a:rPr b="0" i="0" lang="en-US" sz="1400" u="none" cap="none" strike="noStrike">
                <a:solidFill>
                  <a:srgbClr val="404040"/>
                </a:solidFill>
                <a:latin typeface="Arial"/>
                <a:ea typeface="Arial"/>
                <a:cs typeface="Arial"/>
                <a:sym typeface="Arial"/>
              </a:rPr>
              <a:t>영양교사 및 관련 담당자를 위한 실질적 업무 지원</a:t>
            </a:r>
            <a:endParaRPr/>
          </a:p>
          <a:p>
            <a:pPr indent="-285750" lvl="0" marL="285750" marR="0" rtl="0" algn="l">
              <a:lnSpc>
                <a:spcPct val="100000"/>
              </a:lnSpc>
              <a:spcBef>
                <a:spcPts val="0"/>
              </a:spcBef>
              <a:spcAft>
                <a:spcPts val="0"/>
              </a:spcAft>
              <a:buClr>
                <a:srgbClr val="404040"/>
              </a:buClr>
              <a:buSzPts val="1400"/>
              <a:buFont typeface="Arial"/>
              <a:buChar char="▪"/>
            </a:pPr>
            <a:r>
              <a:rPr b="0" i="0" lang="en-US" sz="1400" u="none" cap="none" strike="noStrike">
                <a:solidFill>
                  <a:srgbClr val="404040"/>
                </a:solidFill>
                <a:latin typeface="Arial"/>
                <a:ea typeface="Arial"/>
                <a:cs typeface="Arial"/>
                <a:sym typeface="Arial"/>
              </a:rPr>
              <a:t>정책 자료 및 교육 자료의 통합 제공</a:t>
            </a:r>
            <a:endParaRPr/>
          </a:p>
        </p:txBody>
      </p:sp>
      <p:pic>
        <p:nvPicPr>
          <p:cNvPr descr="Picture 8" id="232" name="Google Shape;232;p6"/>
          <p:cNvPicPr preferRelativeResize="0"/>
          <p:nvPr/>
        </p:nvPicPr>
        <p:blipFill rotWithShape="1">
          <a:blip r:embed="rId5">
            <a:alphaModFix/>
          </a:blip>
          <a:srcRect b="0" l="16170" r="0" t="1"/>
          <a:stretch/>
        </p:blipFill>
        <p:spPr>
          <a:xfrm rot="5400000">
            <a:off x="2833790" y="5289007"/>
            <a:ext cx="1916297" cy="45719"/>
          </a:xfrm>
          <a:prstGeom prst="rect">
            <a:avLst/>
          </a:prstGeom>
          <a:noFill/>
          <a:ln>
            <a:noFill/>
          </a:ln>
        </p:spPr>
      </p:pic>
      <p:sp>
        <p:nvSpPr>
          <p:cNvPr id="233" name="Google Shape;233;p6"/>
          <p:cNvSpPr/>
          <p:nvPr/>
        </p:nvSpPr>
        <p:spPr>
          <a:xfrm>
            <a:off x="3686580" y="4273763"/>
            <a:ext cx="113672" cy="2076206"/>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60"/>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(반응형 검색창 1/2)</a:t>
            </a:r>
            <a:endParaRPr/>
          </a:p>
        </p:txBody>
      </p:sp>
      <p:sp>
        <p:nvSpPr>
          <p:cNvPr id="1032" name="Google Shape;1032;p60"/>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1033" name="Google Shape;1033;p60"/>
          <p:cNvSpPr txBox="1"/>
          <p:nvPr/>
        </p:nvSpPr>
        <p:spPr>
          <a:xfrm>
            <a:off x="5597237" y="1958110"/>
            <a:ext cx="6206837" cy="2152674"/>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입력된 검색어에 맞게 반응하는 </a:t>
            </a:r>
            <a:r>
              <a:rPr b="0" i="0" lang="en-US" sz="1800" u="none" cap="none" strike="noStrike">
                <a:solidFill>
                  <a:srgbClr val="4585FB"/>
                </a:solidFill>
                <a:latin typeface="Malgun Gothic"/>
                <a:ea typeface="Malgun Gothic"/>
                <a:cs typeface="Malgun Gothic"/>
                <a:sym typeface="Malgun Gothic"/>
              </a:rPr>
              <a:t>반응형 검색창</a:t>
            </a:r>
            <a:r>
              <a:rPr b="0" i="0" lang="en-US" sz="1800" u="none" cap="none" strike="noStrike">
                <a:solidFill>
                  <a:srgbClr val="000000"/>
                </a:solidFill>
                <a:latin typeface="Malgun Gothic"/>
                <a:ea typeface="Malgun Gothic"/>
                <a:cs typeface="Malgun Gothic"/>
                <a:sym typeface="Malgun Gothic"/>
              </a:rPr>
              <a:t> 기능입니다.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코드에 </a:t>
            </a:r>
            <a:r>
              <a:rPr b="0" i="0" lang="en-US" sz="1800" u="none" cap="none" strike="noStrike">
                <a:solidFill>
                  <a:srgbClr val="4585FB"/>
                </a:solidFill>
                <a:latin typeface="Malgun Gothic"/>
                <a:ea typeface="Malgun Gothic"/>
                <a:cs typeface="Malgun Gothic"/>
                <a:sym typeface="Malgun Gothic"/>
              </a:rPr>
              <a:t>필터링</a:t>
            </a:r>
            <a:r>
              <a:rPr b="0" i="0" lang="en-US" sz="1800" u="none" cap="none" strike="noStrike">
                <a:solidFill>
                  <a:srgbClr val="000000"/>
                </a:solidFill>
                <a:latin typeface="Malgun Gothic"/>
                <a:ea typeface="Malgun Gothic"/>
                <a:cs typeface="Malgun Gothic"/>
                <a:sym typeface="Malgun Gothic"/>
              </a:rPr>
              <a:t>을 적용하여, 원하는 항목에 대해서도</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검색이 가능하게 구현하였습니다.</a:t>
            </a:r>
            <a:endParaRPr/>
          </a:p>
          <a:p>
            <a:pPr indent="0" lvl="0" marL="0" marR="0" rtl="0" algn="l">
              <a:lnSpc>
                <a:spcPct val="100000"/>
              </a:lnSpc>
              <a:spcBef>
                <a:spcPts val="0"/>
              </a:spcBef>
              <a:spcAft>
                <a:spcPts val="0"/>
              </a:spcAft>
              <a:buClr>
                <a:srgbClr val="000000"/>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4585FB"/>
              </a:buClr>
              <a:buSzPts val="1800"/>
              <a:buFont typeface="Malgun Gothic"/>
              <a:buNone/>
            </a:pPr>
            <a:r>
              <a:rPr b="0" i="0" lang="en-US" sz="1800" u="none" cap="none" strike="noStrike">
                <a:solidFill>
                  <a:srgbClr val="4585FB"/>
                </a:solidFill>
                <a:latin typeface="Malgun Gothic"/>
                <a:ea typeface="Malgun Gothic"/>
                <a:cs typeface="Malgun Gothic"/>
                <a:sym typeface="Malgun Gothic"/>
              </a:rPr>
              <a:t>독립적인 컴포넌트</a:t>
            </a:r>
            <a:r>
              <a:rPr b="0" i="0" lang="en-US" sz="1800" u="none" cap="none" strike="noStrike">
                <a:solidFill>
                  <a:srgbClr val="000000"/>
                </a:solidFill>
                <a:latin typeface="Malgun Gothic"/>
                <a:ea typeface="Malgun Gothic"/>
                <a:cs typeface="Malgun Gothic"/>
                <a:sym typeface="Malgun Gothic"/>
              </a:rPr>
              <a:t>로 만들어 두었기 때문에,</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각 게시판에서 </a:t>
            </a:r>
            <a:r>
              <a:rPr b="0" i="0" lang="en-US" sz="1800" u="none" cap="none" strike="noStrike">
                <a:solidFill>
                  <a:srgbClr val="4585FB"/>
                </a:solidFill>
                <a:latin typeface="Malgun Gothic"/>
                <a:ea typeface="Malgun Gothic"/>
                <a:cs typeface="Malgun Gothic"/>
                <a:sym typeface="Malgun Gothic"/>
              </a:rPr>
              <a:t>원하는 필터를 적용</a:t>
            </a:r>
            <a:r>
              <a:rPr b="0" i="0" lang="en-US" sz="1800" u="none" cap="none" strike="noStrike">
                <a:solidFill>
                  <a:srgbClr val="000000"/>
                </a:solidFill>
                <a:latin typeface="Malgun Gothic"/>
                <a:ea typeface="Malgun Gothic"/>
                <a:cs typeface="Malgun Gothic"/>
                <a:sym typeface="Malgun Gothic"/>
              </a:rPr>
              <a:t>하여 사용 가능합니다.</a:t>
            </a:r>
            <a:endParaRPr/>
          </a:p>
        </p:txBody>
      </p:sp>
      <p:pic>
        <p:nvPicPr>
          <p:cNvPr descr="그림 5" id="1034" name="Google Shape;1034;p60"/>
          <p:cNvPicPr preferRelativeResize="0"/>
          <p:nvPr/>
        </p:nvPicPr>
        <p:blipFill rotWithShape="1">
          <a:blip r:embed="rId3">
            <a:alphaModFix/>
          </a:blip>
          <a:srcRect b="0" l="0" r="0" t="0"/>
          <a:stretch/>
        </p:blipFill>
        <p:spPr>
          <a:xfrm>
            <a:off x="518644" y="1931752"/>
            <a:ext cx="4631591" cy="2039885"/>
          </a:xfrm>
          <a:prstGeom prst="rect">
            <a:avLst/>
          </a:prstGeom>
          <a:noFill/>
          <a:ln cap="flat" cmpd="sng" w="9525">
            <a:solidFill>
              <a:srgbClr val="4585FB"/>
            </a:solidFill>
            <a:prstDash val="solid"/>
            <a:round/>
            <a:headEnd len="sm" w="sm" type="none"/>
            <a:tailEnd len="sm" w="sm" type="none"/>
          </a:ln>
        </p:spPr>
      </p:pic>
      <p:pic>
        <p:nvPicPr>
          <p:cNvPr descr="그림 6" id="1035" name="Google Shape;1035;p60"/>
          <p:cNvPicPr preferRelativeResize="0"/>
          <p:nvPr/>
        </p:nvPicPr>
        <p:blipFill rotWithShape="1">
          <a:blip r:embed="rId4">
            <a:alphaModFix/>
          </a:blip>
          <a:srcRect b="0" l="0" r="0" t="0"/>
          <a:stretch/>
        </p:blipFill>
        <p:spPr>
          <a:xfrm>
            <a:off x="518644" y="4525769"/>
            <a:ext cx="2704847" cy="1739379"/>
          </a:xfrm>
          <a:prstGeom prst="rect">
            <a:avLst/>
          </a:prstGeom>
          <a:noFill/>
          <a:ln cap="flat" cmpd="sng" w="9525">
            <a:solidFill>
              <a:srgbClr val="4585FB"/>
            </a:solidFill>
            <a:prstDash val="solid"/>
            <a:round/>
            <a:headEnd len="sm" w="sm" type="none"/>
            <a:tailEnd len="sm" w="sm" type="none"/>
          </a:ln>
        </p:spPr>
      </p:pic>
      <p:cxnSp>
        <p:nvCxnSpPr>
          <p:cNvPr id="1036" name="Google Shape;1036;p60"/>
          <p:cNvCxnSpPr/>
          <p:nvPr/>
        </p:nvCxnSpPr>
        <p:spPr>
          <a:xfrm flipH="1">
            <a:off x="905164" y="2521527"/>
            <a:ext cx="2318328" cy="2207491"/>
          </a:xfrm>
          <a:prstGeom prst="straightConnector1">
            <a:avLst/>
          </a:prstGeom>
          <a:noFill/>
          <a:ln cap="flat" cmpd="sng" w="9525">
            <a:solidFill>
              <a:schemeClr val="accent1"/>
            </a:solidFill>
            <a:prstDash val="solid"/>
            <a:miter lim="8000"/>
            <a:headEnd len="sm" w="sm" type="none"/>
            <a:tailEnd len="med" w="med" type="triangle"/>
          </a:ln>
        </p:spPr>
      </p:cxnSp>
      <p:grpSp>
        <p:nvGrpSpPr>
          <p:cNvPr id="1037" name="Google Shape;1037;p60"/>
          <p:cNvGrpSpPr/>
          <p:nvPr/>
        </p:nvGrpSpPr>
        <p:grpSpPr>
          <a:xfrm>
            <a:off x="4287773" y="4304143"/>
            <a:ext cx="7119138" cy="2381176"/>
            <a:chOff x="0" y="0"/>
            <a:chExt cx="7119137" cy="2381175"/>
          </a:xfrm>
        </p:grpSpPr>
        <p:pic>
          <p:nvPicPr>
            <p:cNvPr descr="그림 12" id="1038" name="Google Shape;1038;p60"/>
            <p:cNvPicPr preferRelativeResize="0"/>
            <p:nvPr/>
          </p:nvPicPr>
          <p:blipFill rotWithShape="1">
            <a:blip r:embed="rId5">
              <a:alphaModFix/>
            </a:blip>
            <a:srcRect b="0" l="0" r="0" t="0"/>
            <a:stretch/>
          </p:blipFill>
          <p:spPr>
            <a:xfrm>
              <a:off x="0" y="0"/>
              <a:ext cx="3784810" cy="1120305"/>
            </a:xfrm>
            <a:prstGeom prst="rect">
              <a:avLst/>
            </a:prstGeom>
            <a:noFill/>
            <a:ln cap="flat" cmpd="sng" w="9525">
              <a:solidFill>
                <a:srgbClr val="4585FB"/>
              </a:solidFill>
              <a:prstDash val="solid"/>
              <a:round/>
              <a:headEnd len="sm" w="sm" type="none"/>
              <a:tailEnd len="sm" w="sm" type="none"/>
            </a:ln>
          </p:spPr>
        </p:pic>
        <p:pic>
          <p:nvPicPr>
            <p:cNvPr descr="그림 13" id="1039" name="Google Shape;1039;p60"/>
            <p:cNvPicPr preferRelativeResize="0"/>
            <p:nvPr/>
          </p:nvPicPr>
          <p:blipFill rotWithShape="1">
            <a:blip r:embed="rId6">
              <a:alphaModFix/>
            </a:blip>
            <a:srcRect b="18740" l="0" r="0" t="0"/>
            <a:stretch/>
          </p:blipFill>
          <p:spPr>
            <a:xfrm>
              <a:off x="1843668" y="671093"/>
              <a:ext cx="3345069" cy="1038989"/>
            </a:xfrm>
            <a:prstGeom prst="rect">
              <a:avLst/>
            </a:prstGeom>
            <a:noFill/>
            <a:ln cap="flat" cmpd="sng" w="9525">
              <a:solidFill>
                <a:srgbClr val="4585FB"/>
              </a:solidFill>
              <a:prstDash val="solid"/>
              <a:round/>
              <a:headEnd len="sm" w="sm" type="none"/>
              <a:tailEnd len="sm" w="sm" type="none"/>
            </a:ln>
          </p:spPr>
        </p:pic>
        <p:pic>
          <p:nvPicPr>
            <p:cNvPr descr="그림 14" id="1040" name="Google Shape;1040;p60"/>
            <p:cNvPicPr preferRelativeResize="0"/>
            <p:nvPr/>
          </p:nvPicPr>
          <p:blipFill rotWithShape="1">
            <a:blip r:embed="rId7">
              <a:alphaModFix/>
            </a:blip>
            <a:srcRect b="0" l="0" r="0" t="0"/>
            <a:stretch/>
          </p:blipFill>
          <p:spPr>
            <a:xfrm>
              <a:off x="4093157" y="1293456"/>
              <a:ext cx="3025980" cy="1087719"/>
            </a:xfrm>
            <a:prstGeom prst="rect">
              <a:avLst/>
            </a:prstGeom>
            <a:noFill/>
            <a:ln cap="flat" cmpd="sng" w="9525">
              <a:solidFill>
                <a:srgbClr val="4585FB"/>
              </a:solidFill>
              <a:prstDash val="solid"/>
              <a:round/>
              <a:headEnd len="sm" w="sm" type="none"/>
              <a:tailEnd len="sm" w="sm" type="none"/>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61"/>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4585FB"/>
              </a:buClr>
              <a:buSzPts val="6000"/>
              <a:buFont typeface="Arial"/>
              <a:buNone/>
            </a:pPr>
            <a:r>
              <a:rPr b="1" lang="en-US" sz="6000">
                <a:solidFill>
                  <a:srgbClr val="4585FB"/>
                </a:solidFill>
              </a:rPr>
              <a:t>적용 기능</a:t>
            </a:r>
            <a:r>
              <a:rPr lang="en-US" sz="4000"/>
              <a:t>(반응형 검색창 2/2)</a:t>
            </a:r>
            <a:endParaRPr/>
          </a:p>
        </p:txBody>
      </p:sp>
      <p:sp>
        <p:nvSpPr>
          <p:cNvPr id="1046" name="Google Shape;1046;p61"/>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10</a:t>
            </a:r>
            <a:endParaRPr/>
          </a:p>
        </p:txBody>
      </p:sp>
      <p:sp>
        <p:nvSpPr>
          <p:cNvPr id="1047" name="Google Shape;1047;p61"/>
          <p:cNvSpPr txBox="1"/>
          <p:nvPr/>
        </p:nvSpPr>
        <p:spPr>
          <a:xfrm>
            <a:off x="9550400" y="1958110"/>
            <a:ext cx="2253673" cy="707655"/>
          </a:xfrm>
          <a:prstGeom prst="rect">
            <a:avLst/>
          </a:prstGeom>
          <a:noFill/>
          <a:ln cap="flat" cmpd="sng" w="25400">
            <a:solidFill>
              <a:srgbClr val="4585FB"/>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반응형 검색창과</a:t>
            </a:r>
            <a:endParaRPr/>
          </a:p>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관련된 코드 일부분.</a:t>
            </a:r>
            <a:endParaRPr/>
          </a:p>
        </p:txBody>
      </p:sp>
      <p:grpSp>
        <p:nvGrpSpPr>
          <p:cNvPr id="1048" name="Google Shape;1048;p61"/>
          <p:cNvGrpSpPr/>
          <p:nvPr/>
        </p:nvGrpSpPr>
        <p:grpSpPr>
          <a:xfrm>
            <a:off x="523701" y="2162660"/>
            <a:ext cx="8837252" cy="3764746"/>
            <a:chOff x="-1" y="0"/>
            <a:chExt cx="8837250" cy="3764744"/>
          </a:xfrm>
        </p:grpSpPr>
        <p:pic>
          <p:nvPicPr>
            <p:cNvPr descr="그림 5" id="1049" name="Google Shape;1049;p61"/>
            <p:cNvPicPr preferRelativeResize="0"/>
            <p:nvPr/>
          </p:nvPicPr>
          <p:blipFill rotWithShape="1">
            <a:blip r:embed="rId3">
              <a:alphaModFix/>
            </a:blip>
            <a:srcRect b="46815" l="0" r="0" t="0"/>
            <a:stretch/>
          </p:blipFill>
          <p:spPr>
            <a:xfrm>
              <a:off x="-1" y="0"/>
              <a:ext cx="4639324" cy="2437048"/>
            </a:xfrm>
            <a:prstGeom prst="rect">
              <a:avLst/>
            </a:prstGeom>
            <a:noFill/>
            <a:ln>
              <a:noFill/>
            </a:ln>
          </p:spPr>
        </p:pic>
        <p:pic>
          <p:nvPicPr>
            <p:cNvPr descr="그림 8" id="1050" name="Google Shape;1050;p61"/>
            <p:cNvPicPr preferRelativeResize="0"/>
            <p:nvPr/>
          </p:nvPicPr>
          <p:blipFill rotWithShape="1">
            <a:blip r:embed="rId3">
              <a:alphaModFix/>
            </a:blip>
            <a:srcRect b="0" l="0" r="0" t="52682"/>
            <a:stretch/>
          </p:blipFill>
          <p:spPr>
            <a:xfrm>
              <a:off x="4197925" y="1596536"/>
              <a:ext cx="4639324" cy="2168208"/>
            </a:xfrm>
            <a:prstGeom prst="rect">
              <a:avLst/>
            </a:prstGeom>
            <a:noFill/>
            <a:ln cap="flat" cmpd="sng" w="9525">
              <a:solidFill>
                <a:srgbClr val="4585FB"/>
              </a:solidFill>
              <a:prstDash val="solid"/>
              <a:round/>
              <a:headEnd len="sm" w="sm" type="none"/>
              <a:tailEnd len="sm" w="sm" type="none"/>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62"/>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4585FB"/>
              </a:buClr>
              <a:buSzPts val="6000"/>
              <a:buFont typeface="Arial"/>
              <a:buNone/>
            </a:pPr>
            <a:r>
              <a:rPr b="1" lang="en-US" sz="6000">
                <a:solidFill>
                  <a:srgbClr val="4585FB"/>
                </a:solidFill>
              </a:rPr>
              <a:t>프로젝트 시연</a:t>
            </a:r>
            <a:endParaRPr/>
          </a:p>
        </p:txBody>
      </p:sp>
      <p:sp>
        <p:nvSpPr>
          <p:cNvPr id="1056" name="Google Shape;1056;p62"/>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11</a:t>
            </a:r>
            <a:endParaRPr/>
          </a:p>
        </p:txBody>
      </p:sp>
      <p:sp>
        <p:nvSpPr>
          <p:cNvPr id="1057" name="Google Shape;1057;p62"/>
          <p:cNvSpPr txBox="1"/>
          <p:nvPr/>
        </p:nvSpPr>
        <p:spPr>
          <a:xfrm>
            <a:off x="1908900" y="4410444"/>
            <a:ext cx="8374200" cy="7695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4400"/>
              <a:buFont typeface="Malgun Gothic"/>
              <a:buNone/>
            </a:pPr>
            <a:r>
              <a:rPr b="0" i="0" lang="en-US" sz="4400" u="none" cap="none" strike="noStrike">
                <a:solidFill>
                  <a:srgbClr val="000000"/>
                </a:solidFill>
                <a:latin typeface="Malgun Gothic"/>
                <a:ea typeface="Malgun Gothic"/>
                <a:cs typeface="Malgun Gothic"/>
                <a:sym typeface="Malgun Gothic"/>
              </a:rPr>
              <a:t>https://youtu.be/u9TFxKLXcJY</a:t>
            </a:r>
            <a:endParaRPr/>
          </a:p>
        </p:txBody>
      </p:sp>
      <p:pic>
        <p:nvPicPr>
          <p:cNvPr descr="AGV_vUdCuEY2AGDrZSxfeFKZvqxz8qflEDBNVOs_yWkxeXwxlYg8qxIwubgWj9LM0z9nyJv05_q43fyvYCRsZxRkac5vkh_XkiAob4CFtl2zJAHNoj1efRSPsnd8O9VfWMROfrYfFGlwqBZQgjmJZT2-oA=s2048.png" id="1058" name="Google Shape;1058;p62"/>
          <p:cNvPicPr preferRelativeResize="0"/>
          <p:nvPr/>
        </p:nvPicPr>
        <p:blipFill rotWithShape="1">
          <a:blip r:embed="rId3">
            <a:alphaModFix/>
          </a:blip>
          <a:srcRect b="0" l="0" r="0" t="0"/>
          <a:stretch/>
        </p:blipFill>
        <p:spPr>
          <a:xfrm>
            <a:off x="5090650" y="2623081"/>
            <a:ext cx="1611832" cy="161183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descr="Picture 2" id="1063" name="Google Shape;1063;p63"/>
          <p:cNvPicPr preferRelativeResize="0"/>
          <p:nvPr/>
        </p:nvPicPr>
        <p:blipFill rotWithShape="1">
          <a:blip r:embed="rId3">
            <a:alphaModFix/>
          </a:blip>
          <a:srcRect b="0" l="0" r="0" t="0"/>
          <a:stretch/>
        </p:blipFill>
        <p:spPr>
          <a:xfrm>
            <a:off x="84502" y="103447"/>
            <a:ext cx="12022996" cy="6596610"/>
          </a:xfrm>
          <a:prstGeom prst="rect">
            <a:avLst/>
          </a:prstGeom>
          <a:noFill/>
          <a:ln>
            <a:noFill/>
          </a:ln>
        </p:spPr>
      </p:pic>
      <p:pic>
        <p:nvPicPr>
          <p:cNvPr descr="Picture 3" id="1064" name="Google Shape;1064;p63"/>
          <p:cNvPicPr preferRelativeResize="0"/>
          <p:nvPr/>
        </p:nvPicPr>
        <p:blipFill rotWithShape="1">
          <a:blip r:embed="rId4">
            <a:alphaModFix/>
          </a:blip>
          <a:srcRect b="0" l="0" r="0" t="0"/>
          <a:stretch/>
        </p:blipFill>
        <p:spPr>
          <a:xfrm>
            <a:off x="770467" y="1332034"/>
            <a:ext cx="10659534" cy="16934"/>
          </a:xfrm>
          <a:prstGeom prst="rect">
            <a:avLst/>
          </a:prstGeom>
          <a:noFill/>
          <a:ln>
            <a:noFill/>
          </a:ln>
        </p:spPr>
      </p:pic>
      <p:sp>
        <p:nvSpPr>
          <p:cNvPr id="1065" name="Google Shape;1065;p63"/>
          <p:cNvSpPr txBox="1"/>
          <p:nvPr/>
        </p:nvSpPr>
        <p:spPr>
          <a:xfrm>
            <a:off x="11298177" y="2705844"/>
            <a:ext cx="848103" cy="459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PL</a:t>
            </a:r>
            <a:endParaRPr/>
          </a:p>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화진</a:t>
            </a:r>
            <a:endParaRPr/>
          </a:p>
        </p:txBody>
      </p:sp>
      <p:sp>
        <p:nvSpPr>
          <p:cNvPr id="1066" name="Google Shape;1066;p63"/>
          <p:cNvSpPr/>
          <p:nvPr/>
        </p:nvSpPr>
        <p:spPr>
          <a:xfrm>
            <a:off x="897312" y="1670665"/>
            <a:ext cx="754783" cy="695025"/>
          </a:xfrm>
          <a:prstGeom prst="ellipse">
            <a:avLst/>
          </a:prstGeom>
          <a:blipFill rotWithShape="1">
            <a:blip r:embed="rId5">
              <a:alphaModFix/>
            </a:blip>
            <a:stretch>
              <a:fillRect b="0" l="0" r="0" t="0"/>
            </a:stretch>
          </a:blipFill>
          <a:ln cap="flat" cmpd="sng" w="3810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67" name="Google Shape;1067;p63"/>
          <p:cNvSpPr txBox="1"/>
          <p:nvPr/>
        </p:nvSpPr>
        <p:spPr>
          <a:xfrm>
            <a:off x="1936765" y="1657631"/>
            <a:ext cx="9027874" cy="243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a:t>
            </a:r>
            <a:endParaRPr/>
          </a:p>
        </p:txBody>
      </p:sp>
      <p:sp>
        <p:nvSpPr>
          <p:cNvPr id="1068" name="Google Shape;1068;p63"/>
          <p:cNvSpPr txBox="1"/>
          <p:nvPr/>
        </p:nvSpPr>
        <p:spPr>
          <a:xfrm>
            <a:off x="915083" y="2693484"/>
            <a:ext cx="9027873" cy="243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a:t>
            </a:r>
            <a:endParaRPr/>
          </a:p>
        </p:txBody>
      </p:sp>
      <p:sp>
        <p:nvSpPr>
          <p:cNvPr id="1069" name="Google Shape;1069;p63"/>
          <p:cNvSpPr/>
          <p:nvPr/>
        </p:nvSpPr>
        <p:spPr>
          <a:xfrm rot="-4164229">
            <a:off x="4514002" y="-2707578"/>
            <a:ext cx="4045476" cy="9345414"/>
          </a:xfrm>
          <a:custGeom>
            <a:rect b="b" l="l" r="r" t="t"/>
            <a:pathLst>
              <a:path extrusionOk="0" h="21559" w="21413">
                <a:moveTo>
                  <a:pt x="4079" y="645"/>
                </a:moveTo>
                <a:lnTo>
                  <a:pt x="21368" y="20696"/>
                </a:lnTo>
                <a:cubicBezTo>
                  <a:pt x="21507" y="20858"/>
                  <a:pt x="21319" y="21038"/>
                  <a:pt x="20948" y="21099"/>
                </a:cubicBezTo>
                <a:lnTo>
                  <a:pt x="18260" y="21539"/>
                </a:lnTo>
                <a:cubicBezTo>
                  <a:pt x="17889" y="21600"/>
                  <a:pt x="17475" y="21518"/>
                  <a:pt x="17335" y="21356"/>
                </a:cubicBezTo>
                <a:lnTo>
                  <a:pt x="46" y="1305"/>
                </a:lnTo>
                <a:cubicBezTo>
                  <a:pt x="-93" y="1144"/>
                  <a:pt x="95" y="963"/>
                  <a:pt x="466" y="902"/>
                </a:cubicBezTo>
                <a:lnTo>
                  <a:pt x="1704" y="700"/>
                </a:lnTo>
                <a:lnTo>
                  <a:pt x="2541" y="0"/>
                </a:lnTo>
                <a:lnTo>
                  <a:pt x="3104" y="470"/>
                </a:lnTo>
                <a:lnTo>
                  <a:pt x="3154" y="462"/>
                </a:lnTo>
                <a:cubicBezTo>
                  <a:pt x="3525" y="401"/>
                  <a:pt x="3939" y="483"/>
                  <a:pt x="4079" y="645"/>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70" name="Google Shape;1070;p63"/>
          <p:cNvSpPr/>
          <p:nvPr/>
        </p:nvSpPr>
        <p:spPr>
          <a:xfrm rot="-4164229">
            <a:off x="4518622" y="-2720509"/>
            <a:ext cx="4045475" cy="9345414"/>
          </a:xfrm>
          <a:custGeom>
            <a:rect b="b" l="l" r="r" t="t"/>
            <a:pathLst>
              <a:path extrusionOk="0" h="21559" w="21413">
                <a:moveTo>
                  <a:pt x="4079" y="645"/>
                </a:moveTo>
                <a:lnTo>
                  <a:pt x="21368" y="20696"/>
                </a:lnTo>
                <a:cubicBezTo>
                  <a:pt x="21507" y="20858"/>
                  <a:pt x="21319" y="21038"/>
                  <a:pt x="20948" y="21099"/>
                </a:cubicBezTo>
                <a:lnTo>
                  <a:pt x="18260" y="21539"/>
                </a:lnTo>
                <a:cubicBezTo>
                  <a:pt x="17889" y="21600"/>
                  <a:pt x="17475" y="21518"/>
                  <a:pt x="17335" y="21356"/>
                </a:cubicBezTo>
                <a:lnTo>
                  <a:pt x="46" y="1305"/>
                </a:lnTo>
                <a:cubicBezTo>
                  <a:pt x="-93" y="1144"/>
                  <a:pt x="95" y="963"/>
                  <a:pt x="466" y="902"/>
                </a:cubicBezTo>
                <a:lnTo>
                  <a:pt x="1704" y="700"/>
                </a:lnTo>
                <a:lnTo>
                  <a:pt x="2541" y="0"/>
                </a:lnTo>
                <a:lnTo>
                  <a:pt x="3104" y="470"/>
                </a:lnTo>
                <a:lnTo>
                  <a:pt x="3154" y="462"/>
                </a:lnTo>
                <a:cubicBezTo>
                  <a:pt x="3525" y="401"/>
                  <a:pt x="3939" y="483"/>
                  <a:pt x="4079" y="645"/>
                </a:cubicBezTo>
                <a:close/>
              </a:path>
            </a:pathLst>
          </a:custGeom>
          <a:solidFill>
            <a:srgbClr val="FFFFFF"/>
          </a:solidFill>
          <a:ln cap="flat" cmpd="sng" w="41275">
            <a:solidFill>
              <a:srgbClr val="00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1" name="Google Shape;1071;p63"/>
          <p:cNvSpPr txBox="1"/>
          <p:nvPr/>
        </p:nvSpPr>
        <p:spPr>
          <a:xfrm>
            <a:off x="1063753" y="2753005"/>
            <a:ext cx="9027873" cy="243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a:t>
            </a:r>
            <a:endParaRPr/>
          </a:p>
        </p:txBody>
      </p:sp>
      <p:sp>
        <p:nvSpPr>
          <p:cNvPr id="1072" name="Google Shape;1072;p63"/>
          <p:cNvSpPr/>
          <p:nvPr/>
        </p:nvSpPr>
        <p:spPr>
          <a:xfrm flipH="1" rot="4164229">
            <a:off x="3640989" y="-1736029"/>
            <a:ext cx="4045475" cy="9345414"/>
          </a:xfrm>
          <a:custGeom>
            <a:rect b="b" l="l" r="r" t="t"/>
            <a:pathLst>
              <a:path extrusionOk="0" h="21559" w="21413">
                <a:moveTo>
                  <a:pt x="4079" y="645"/>
                </a:moveTo>
                <a:lnTo>
                  <a:pt x="21368" y="20696"/>
                </a:lnTo>
                <a:cubicBezTo>
                  <a:pt x="21507" y="20858"/>
                  <a:pt x="21319" y="21038"/>
                  <a:pt x="20948" y="21099"/>
                </a:cubicBezTo>
                <a:lnTo>
                  <a:pt x="18260" y="21539"/>
                </a:lnTo>
                <a:cubicBezTo>
                  <a:pt x="17889" y="21600"/>
                  <a:pt x="17475" y="21518"/>
                  <a:pt x="17335" y="21356"/>
                </a:cubicBezTo>
                <a:lnTo>
                  <a:pt x="46" y="1305"/>
                </a:lnTo>
                <a:cubicBezTo>
                  <a:pt x="-93" y="1144"/>
                  <a:pt x="95" y="963"/>
                  <a:pt x="466" y="902"/>
                </a:cubicBezTo>
                <a:lnTo>
                  <a:pt x="1704" y="700"/>
                </a:lnTo>
                <a:lnTo>
                  <a:pt x="2541" y="0"/>
                </a:lnTo>
                <a:lnTo>
                  <a:pt x="3104" y="470"/>
                </a:lnTo>
                <a:lnTo>
                  <a:pt x="3154" y="462"/>
                </a:lnTo>
                <a:cubicBezTo>
                  <a:pt x="3525" y="401"/>
                  <a:pt x="3939" y="483"/>
                  <a:pt x="4079" y="645"/>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73" name="Google Shape;1073;p63"/>
          <p:cNvSpPr/>
          <p:nvPr/>
        </p:nvSpPr>
        <p:spPr>
          <a:xfrm flipH="1" rot="4164229">
            <a:off x="3645608" y="-1720385"/>
            <a:ext cx="4045476" cy="9345414"/>
          </a:xfrm>
          <a:custGeom>
            <a:rect b="b" l="l" r="r" t="t"/>
            <a:pathLst>
              <a:path extrusionOk="0" h="21559" w="21413">
                <a:moveTo>
                  <a:pt x="4079" y="645"/>
                </a:moveTo>
                <a:lnTo>
                  <a:pt x="21368" y="20696"/>
                </a:lnTo>
                <a:cubicBezTo>
                  <a:pt x="21507" y="20858"/>
                  <a:pt x="21319" y="21038"/>
                  <a:pt x="20948" y="21099"/>
                </a:cubicBezTo>
                <a:lnTo>
                  <a:pt x="18260" y="21539"/>
                </a:lnTo>
                <a:cubicBezTo>
                  <a:pt x="17889" y="21600"/>
                  <a:pt x="17475" y="21518"/>
                  <a:pt x="17335" y="21356"/>
                </a:cubicBezTo>
                <a:lnTo>
                  <a:pt x="46" y="1305"/>
                </a:lnTo>
                <a:cubicBezTo>
                  <a:pt x="-93" y="1144"/>
                  <a:pt x="95" y="963"/>
                  <a:pt x="466" y="902"/>
                </a:cubicBezTo>
                <a:lnTo>
                  <a:pt x="1704" y="700"/>
                </a:lnTo>
                <a:lnTo>
                  <a:pt x="2541" y="0"/>
                </a:lnTo>
                <a:lnTo>
                  <a:pt x="3104" y="470"/>
                </a:lnTo>
                <a:lnTo>
                  <a:pt x="3154" y="462"/>
                </a:lnTo>
                <a:cubicBezTo>
                  <a:pt x="3525" y="401"/>
                  <a:pt x="3939" y="483"/>
                  <a:pt x="4079" y="645"/>
                </a:cubicBezTo>
                <a:close/>
              </a:path>
            </a:pathLst>
          </a:custGeom>
          <a:solidFill>
            <a:srgbClr val="FFFFFF"/>
          </a:solidFill>
          <a:ln cap="flat" cmpd="sng" w="41275">
            <a:solidFill>
              <a:srgbClr val="00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4" name="Google Shape;1074;p63"/>
          <p:cNvSpPr txBox="1"/>
          <p:nvPr/>
        </p:nvSpPr>
        <p:spPr>
          <a:xfrm>
            <a:off x="1936765" y="3822519"/>
            <a:ext cx="9027874" cy="243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a:t>
            </a:r>
            <a:endParaRPr/>
          </a:p>
        </p:txBody>
      </p:sp>
      <p:sp>
        <p:nvSpPr>
          <p:cNvPr id="1075" name="Google Shape;1075;p63"/>
          <p:cNvSpPr/>
          <p:nvPr/>
        </p:nvSpPr>
        <p:spPr>
          <a:xfrm rot="-4164229">
            <a:off x="4514002" y="-685566"/>
            <a:ext cx="4045476" cy="9345414"/>
          </a:xfrm>
          <a:custGeom>
            <a:rect b="b" l="l" r="r" t="t"/>
            <a:pathLst>
              <a:path extrusionOk="0" h="21559" w="21413">
                <a:moveTo>
                  <a:pt x="4079" y="645"/>
                </a:moveTo>
                <a:lnTo>
                  <a:pt x="21368" y="20696"/>
                </a:lnTo>
                <a:cubicBezTo>
                  <a:pt x="21507" y="20858"/>
                  <a:pt x="21319" y="21038"/>
                  <a:pt x="20948" y="21099"/>
                </a:cubicBezTo>
                <a:lnTo>
                  <a:pt x="18260" y="21539"/>
                </a:lnTo>
                <a:cubicBezTo>
                  <a:pt x="17889" y="21600"/>
                  <a:pt x="17475" y="21518"/>
                  <a:pt x="17335" y="21356"/>
                </a:cubicBezTo>
                <a:lnTo>
                  <a:pt x="46" y="1305"/>
                </a:lnTo>
                <a:cubicBezTo>
                  <a:pt x="-93" y="1144"/>
                  <a:pt x="95" y="963"/>
                  <a:pt x="466" y="902"/>
                </a:cubicBezTo>
                <a:lnTo>
                  <a:pt x="1704" y="700"/>
                </a:lnTo>
                <a:lnTo>
                  <a:pt x="2541" y="0"/>
                </a:lnTo>
                <a:lnTo>
                  <a:pt x="3104" y="470"/>
                </a:lnTo>
                <a:lnTo>
                  <a:pt x="3154" y="462"/>
                </a:lnTo>
                <a:cubicBezTo>
                  <a:pt x="3525" y="401"/>
                  <a:pt x="3939" y="483"/>
                  <a:pt x="4079" y="645"/>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76" name="Google Shape;1076;p63"/>
          <p:cNvSpPr/>
          <p:nvPr/>
        </p:nvSpPr>
        <p:spPr>
          <a:xfrm rot="-4164229">
            <a:off x="4518622" y="-708022"/>
            <a:ext cx="4045475" cy="9345414"/>
          </a:xfrm>
          <a:custGeom>
            <a:rect b="b" l="l" r="r" t="t"/>
            <a:pathLst>
              <a:path extrusionOk="0" h="21559" w="21413">
                <a:moveTo>
                  <a:pt x="4079" y="645"/>
                </a:moveTo>
                <a:lnTo>
                  <a:pt x="21368" y="20696"/>
                </a:lnTo>
                <a:cubicBezTo>
                  <a:pt x="21507" y="20858"/>
                  <a:pt x="21319" y="21038"/>
                  <a:pt x="20948" y="21099"/>
                </a:cubicBezTo>
                <a:lnTo>
                  <a:pt x="18260" y="21539"/>
                </a:lnTo>
                <a:cubicBezTo>
                  <a:pt x="17889" y="21600"/>
                  <a:pt x="17475" y="21518"/>
                  <a:pt x="17335" y="21356"/>
                </a:cubicBezTo>
                <a:lnTo>
                  <a:pt x="46" y="1305"/>
                </a:lnTo>
                <a:cubicBezTo>
                  <a:pt x="-93" y="1144"/>
                  <a:pt x="95" y="963"/>
                  <a:pt x="466" y="902"/>
                </a:cubicBezTo>
                <a:lnTo>
                  <a:pt x="1704" y="700"/>
                </a:lnTo>
                <a:lnTo>
                  <a:pt x="2541" y="0"/>
                </a:lnTo>
                <a:lnTo>
                  <a:pt x="3104" y="470"/>
                </a:lnTo>
                <a:lnTo>
                  <a:pt x="3154" y="462"/>
                </a:lnTo>
                <a:cubicBezTo>
                  <a:pt x="3525" y="401"/>
                  <a:pt x="3939" y="483"/>
                  <a:pt x="4079" y="645"/>
                </a:cubicBezTo>
                <a:close/>
              </a:path>
            </a:pathLst>
          </a:custGeom>
          <a:solidFill>
            <a:srgbClr val="FFFFFF"/>
          </a:solidFill>
          <a:ln cap="flat" cmpd="sng" w="41275">
            <a:solidFill>
              <a:srgbClr val="00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7" name="Google Shape;1077;p63"/>
          <p:cNvSpPr txBox="1"/>
          <p:nvPr/>
        </p:nvSpPr>
        <p:spPr>
          <a:xfrm>
            <a:off x="1054513" y="4658005"/>
            <a:ext cx="9027873" cy="243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a:t>
            </a:r>
            <a:endParaRPr/>
          </a:p>
        </p:txBody>
      </p:sp>
      <p:sp>
        <p:nvSpPr>
          <p:cNvPr id="1078" name="Google Shape;1078;p63"/>
          <p:cNvSpPr/>
          <p:nvPr/>
        </p:nvSpPr>
        <p:spPr>
          <a:xfrm flipH="1" rot="4164229">
            <a:off x="3631748" y="292796"/>
            <a:ext cx="4045476" cy="9345414"/>
          </a:xfrm>
          <a:custGeom>
            <a:rect b="b" l="l" r="r" t="t"/>
            <a:pathLst>
              <a:path extrusionOk="0" h="21559" w="21413">
                <a:moveTo>
                  <a:pt x="4079" y="645"/>
                </a:moveTo>
                <a:lnTo>
                  <a:pt x="21368" y="20696"/>
                </a:lnTo>
                <a:cubicBezTo>
                  <a:pt x="21507" y="20858"/>
                  <a:pt x="21319" y="21038"/>
                  <a:pt x="20948" y="21099"/>
                </a:cubicBezTo>
                <a:lnTo>
                  <a:pt x="18260" y="21539"/>
                </a:lnTo>
                <a:cubicBezTo>
                  <a:pt x="17889" y="21600"/>
                  <a:pt x="17475" y="21518"/>
                  <a:pt x="17335" y="21356"/>
                </a:cubicBezTo>
                <a:lnTo>
                  <a:pt x="46" y="1305"/>
                </a:lnTo>
                <a:cubicBezTo>
                  <a:pt x="-93" y="1144"/>
                  <a:pt x="95" y="963"/>
                  <a:pt x="466" y="902"/>
                </a:cubicBezTo>
                <a:lnTo>
                  <a:pt x="1704" y="700"/>
                </a:lnTo>
                <a:lnTo>
                  <a:pt x="2541" y="0"/>
                </a:lnTo>
                <a:lnTo>
                  <a:pt x="3104" y="470"/>
                </a:lnTo>
                <a:lnTo>
                  <a:pt x="3154" y="462"/>
                </a:lnTo>
                <a:cubicBezTo>
                  <a:pt x="3525" y="401"/>
                  <a:pt x="3939" y="483"/>
                  <a:pt x="4079" y="645"/>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79" name="Google Shape;1079;p63"/>
          <p:cNvSpPr/>
          <p:nvPr/>
        </p:nvSpPr>
        <p:spPr>
          <a:xfrm flipH="1" rot="4164229">
            <a:off x="3636368" y="279865"/>
            <a:ext cx="4045476" cy="9345414"/>
          </a:xfrm>
          <a:custGeom>
            <a:rect b="b" l="l" r="r" t="t"/>
            <a:pathLst>
              <a:path extrusionOk="0" h="21559" w="21413">
                <a:moveTo>
                  <a:pt x="4079" y="645"/>
                </a:moveTo>
                <a:lnTo>
                  <a:pt x="21368" y="20696"/>
                </a:lnTo>
                <a:cubicBezTo>
                  <a:pt x="21507" y="20858"/>
                  <a:pt x="21319" y="21038"/>
                  <a:pt x="20948" y="21099"/>
                </a:cubicBezTo>
                <a:lnTo>
                  <a:pt x="18260" y="21539"/>
                </a:lnTo>
                <a:cubicBezTo>
                  <a:pt x="17889" y="21600"/>
                  <a:pt x="17475" y="21518"/>
                  <a:pt x="17335" y="21356"/>
                </a:cubicBezTo>
                <a:lnTo>
                  <a:pt x="46" y="1305"/>
                </a:lnTo>
                <a:cubicBezTo>
                  <a:pt x="-93" y="1144"/>
                  <a:pt x="95" y="963"/>
                  <a:pt x="466" y="902"/>
                </a:cubicBezTo>
                <a:lnTo>
                  <a:pt x="1704" y="700"/>
                </a:lnTo>
                <a:lnTo>
                  <a:pt x="2541" y="0"/>
                </a:lnTo>
                <a:lnTo>
                  <a:pt x="3104" y="470"/>
                </a:lnTo>
                <a:lnTo>
                  <a:pt x="3154" y="462"/>
                </a:lnTo>
                <a:cubicBezTo>
                  <a:pt x="3525" y="401"/>
                  <a:pt x="3939" y="483"/>
                  <a:pt x="4079" y="645"/>
                </a:cubicBezTo>
                <a:close/>
              </a:path>
            </a:pathLst>
          </a:custGeom>
          <a:solidFill>
            <a:srgbClr val="FFFFFF"/>
          </a:solidFill>
          <a:ln cap="flat" cmpd="sng" w="41275">
            <a:solidFill>
              <a:srgbClr val="00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0" name="Google Shape;1080;p63"/>
          <p:cNvSpPr txBox="1"/>
          <p:nvPr/>
        </p:nvSpPr>
        <p:spPr>
          <a:xfrm>
            <a:off x="1918283" y="5670665"/>
            <a:ext cx="9027874" cy="243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a:t>
            </a:r>
            <a:endParaRPr/>
          </a:p>
        </p:txBody>
      </p:sp>
      <p:sp>
        <p:nvSpPr>
          <p:cNvPr id="1081" name="Google Shape;1081;p63"/>
          <p:cNvSpPr/>
          <p:nvPr/>
        </p:nvSpPr>
        <p:spPr>
          <a:xfrm rot="-4164229">
            <a:off x="4495520" y="1305456"/>
            <a:ext cx="4045475" cy="9345414"/>
          </a:xfrm>
          <a:custGeom>
            <a:rect b="b" l="l" r="r" t="t"/>
            <a:pathLst>
              <a:path extrusionOk="0" h="21559" w="21413">
                <a:moveTo>
                  <a:pt x="4079" y="645"/>
                </a:moveTo>
                <a:lnTo>
                  <a:pt x="21368" y="20696"/>
                </a:lnTo>
                <a:cubicBezTo>
                  <a:pt x="21507" y="20858"/>
                  <a:pt x="21319" y="21038"/>
                  <a:pt x="20948" y="21099"/>
                </a:cubicBezTo>
                <a:lnTo>
                  <a:pt x="18260" y="21539"/>
                </a:lnTo>
                <a:cubicBezTo>
                  <a:pt x="17889" y="21600"/>
                  <a:pt x="17475" y="21518"/>
                  <a:pt x="17335" y="21356"/>
                </a:cubicBezTo>
                <a:lnTo>
                  <a:pt x="46" y="1305"/>
                </a:lnTo>
                <a:cubicBezTo>
                  <a:pt x="-93" y="1144"/>
                  <a:pt x="95" y="963"/>
                  <a:pt x="466" y="902"/>
                </a:cubicBezTo>
                <a:lnTo>
                  <a:pt x="1704" y="700"/>
                </a:lnTo>
                <a:lnTo>
                  <a:pt x="2541" y="0"/>
                </a:lnTo>
                <a:lnTo>
                  <a:pt x="3104" y="470"/>
                </a:lnTo>
                <a:lnTo>
                  <a:pt x="3154" y="462"/>
                </a:lnTo>
                <a:cubicBezTo>
                  <a:pt x="3525" y="401"/>
                  <a:pt x="3939" y="483"/>
                  <a:pt x="4079" y="645"/>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82" name="Google Shape;1082;p63"/>
          <p:cNvSpPr/>
          <p:nvPr/>
        </p:nvSpPr>
        <p:spPr>
          <a:xfrm rot="-4164229">
            <a:off x="4500140" y="1292525"/>
            <a:ext cx="4045475" cy="9345414"/>
          </a:xfrm>
          <a:custGeom>
            <a:rect b="b" l="l" r="r" t="t"/>
            <a:pathLst>
              <a:path extrusionOk="0" h="21559" w="21413">
                <a:moveTo>
                  <a:pt x="4079" y="645"/>
                </a:moveTo>
                <a:lnTo>
                  <a:pt x="21368" y="20696"/>
                </a:lnTo>
                <a:cubicBezTo>
                  <a:pt x="21507" y="20858"/>
                  <a:pt x="21319" y="21038"/>
                  <a:pt x="20948" y="21099"/>
                </a:cubicBezTo>
                <a:lnTo>
                  <a:pt x="18260" y="21539"/>
                </a:lnTo>
                <a:cubicBezTo>
                  <a:pt x="17889" y="21600"/>
                  <a:pt x="17475" y="21518"/>
                  <a:pt x="17335" y="21356"/>
                </a:cubicBezTo>
                <a:lnTo>
                  <a:pt x="46" y="1305"/>
                </a:lnTo>
                <a:cubicBezTo>
                  <a:pt x="-93" y="1144"/>
                  <a:pt x="95" y="963"/>
                  <a:pt x="466" y="902"/>
                </a:cubicBezTo>
                <a:lnTo>
                  <a:pt x="1704" y="700"/>
                </a:lnTo>
                <a:lnTo>
                  <a:pt x="2541" y="0"/>
                </a:lnTo>
                <a:lnTo>
                  <a:pt x="3104" y="470"/>
                </a:lnTo>
                <a:lnTo>
                  <a:pt x="3154" y="462"/>
                </a:lnTo>
                <a:cubicBezTo>
                  <a:pt x="3525" y="401"/>
                  <a:pt x="3939" y="483"/>
                  <a:pt x="4079" y="645"/>
                </a:cubicBezTo>
                <a:close/>
              </a:path>
            </a:pathLst>
          </a:custGeom>
          <a:solidFill>
            <a:srgbClr val="FFFFFF"/>
          </a:solidFill>
          <a:ln cap="flat" cmpd="sng" w="41275">
            <a:solidFill>
              <a:srgbClr val="00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3" name="Google Shape;1083;p63"/>
          <p:cNvSpPr txBox="1"/>
          <p:nvPr/>
        </p:nvSpPr>
        <p:spPr>
          <a:xfrm>
            <a:off x="145856" y="3738629"/>
            <a:ext cx="848103" cy="459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PA</a:t>
            </a:r>
            <a:endParaRPr/>
          </a:p>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민아</a:t>
            </a:r>
            <a:endParaRPr/>
          </a:p>
        </p:txBody>
      </p:sp>
      <p:sp>
        <p:nvSpPr>
          <p:cNvPr id="1084" name="Google Shape;1084;p63"/>
          <p:cNvSpPr/>
          <p:nvPr/>
        </p:nvSpPr>
        <p:spPr>
          <a:xfrm>
            <a:off x="879851" y="3668348"/>
            <a:ext cx="754783" cy="695025"/>
          </a:xfrm>
          <a:prstGeom prst="ellipse">
            <a:avLst/>
          </a:prstGeom>
          <a:blipFill rotWithShape="1">
            <a:blip r:embed="rId6">
              <a:alphaModFix/>
            </a:blip>
            <a:stretch>
              <a:fillRect b="0" l="0" r="0" t="0"/>
            </a:stretch>
          </a:blipFill>
          <a:ln cap="flat" cmpd="sng" w="38100">
            <a:solidFill>
              <a:schemeClr val="accent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85" name="Google Shape;1085;p63"/>
          <p:cNvSpPr txBox="1"/>
          <p:nvPr/>
        </p:nvSpPr>
        <p:spPr>
          <a:xfrm>
            <a:off x="89673" y="5792089"/>
            <a:ext cx="848103" cy="459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PA</a:t>
            </a:r>
            <a:endParaRPr/>
          </a:p>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재학</a:t>
            </a:r>
            <a:endParaRPr/>
          </a:p>
        </p:txBody>
      </p:sp>
      <p:sp>
        <p:nvSpPr>
          <p:cNvPr id="1086" name="Google Shape;1086;p63"/>
          <p:cNvSpPr/>
          <p:nvPr/>
        </p:nvSpPr>
        <p:spPr>
          <a:xfrm>
            <a:off x="823668" y="5721808"/>
            <a:ext cx="754783" cy="695025"/>
          </a:xfrm>
          <a:prstGeom prst="ellipse">
            <a:avLst/>
          </a:prstGeom>
          <a:blipFill rotWithShape="1">
            <a:blip r:embed="rId7">
              <a:alphaModFix/>
            </a:blip>
            <a:stretch>
              <a:fillRect b="0" l="0" r="0" t="0"/>
            </a:stretch>
          </a:blipFill>
          <a:ln cap="flat" cmpd="sng" w="38100">
            <a:solidFill>
              <a:schemeClr val="accent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87" name="Google Shape;1087;p63"/>
          <p:cNvSpPr/>
          <p:nvPr/>
        </p:nvSpPr>
        <p:spPr>
          <a:xfrm>
            <a:off x="10628347" y="2604809"/>
            <a:ext cx="754783" cy="684002"/>
          </a:xfrm>
          <a:prstGeom prst="ellipse">
            <a:avLst/>
          </a:prstGeom>
          <a:blipFill rotWithShape="1">
            <a:blip r:embed="rId8">
              <a:alphaModFix/>
            </a:blip>
            <a:stretch>
              <a:fillRect b="0" l="0" r="0" t="0"/>
            </a:stretch>
          </a:blipFill>
          <a:ln cap="flat" cmpd="sng" w="38100">
            <a:solidFill>
              <a:schemeClr val="accent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88" name="Google Shape;1088;p63"/>
          <p:cNvSpPr txBox="1"/>
          <p:nvPr/>
        </p:nvSpPr>
        <p:spPr>
          <a:xfrm>
            <a:off x="11315956" y="4738027"/>
            <a:ext cx="848103" cy="459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PA</a:t>
            </a:r>
            <a:endParaRPr/>
          </a:p>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우배</a:t>
            </a:r>
            <a:endParaRPr/>
          </a:p>
        </p:txBody>
      </p:sp>
      <p:sp>
        <p:nvSpPr>
          <p:cNvPr id="1089" name="Google Shape;1089;p63"/>
          <p:cNvSpPr/>
          <p:nvPr/>
        </p:nvSpPr>
        <p:spPr>
          <a:xfrm>
            <a:off x="10668072" y="4616627"/>
            <a:ext cx="756001" cy="684001"/>
          </a:xfrm>
          <a:prstGeom prst="ellipse">
            <a:avLst/>
          </a:prstGeom>
          <a:solidFill>
            <a:srgbClr val="FFFFFF"/>
          </a:solidFill>
          <a:ln cap="flat" cmpd="sng" w="38100">
            <a:solidFill>
              <a:schemeClr val="accent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90" name="Google Shape;1090;p63"/>
          <p:cNvSpPr/>
          <p:nvPr/>
        </p:nvSpPr>
        <p:spPr>
          <a:xfrm>
            <a:off x="10668072" y="4616627"/>
            <a:ext cx="756001" cy="684001"/>
          </a:xfrm>
          <a:prstGeom prst="ellipse">
            <a:avLst/>
          </a:prstGeom>
          <a:blipFill rotWithShape="1">
            <a:blip r:embed="rId9">
              <a:alphaModFix/>
            </a:blip>
            <a:stretch>
              <a:fillRect b="0" l="0" r="0" t="0"/>
            </a:stretch>
          </a:blipFill>
          <a:ln cap="flat" cmpd="sng" w="38100">
            <a:solidFill>
              <a:schemeClr val="accent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91" name="Google Shape;1091;p63"/>
          <p:cNvSpPr txBox="1"/>
          <p:nvPr/>
        </p:nvSpPr>
        <p:spPr>
          <a:xfrm>
            <a:off x="1961149" y="3706360"/>
            <a:ext cx="9309584" cy="61608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이번 학교급식 통합 플랫폼 프로젝트는 정말 많은 걸 배운 경험이었습니다. 파일 업로드 기능 구현에서 여러 가지 어려움이 있었지만, 결국 시스템을 완성할 수 있어서 뿌듯합니다. 특히 실시간 급식 정보 제공과 사용자 편의를 고려한 기능 구현에 신경 썼고, 팀원들과의 협업도 중요한 경험이었습니다. 시간이 부족해 아쉬운 부분도 있었지만, 프로젝트를 통해 얻은 지식은 정말 값진 경험이었습니다. 앞으로 더 발전된 시스템을 만들어가고 싶습니다.</a:t>
            </a:r>
            <a:endParaRPr/>
          </a:p>
        </p:txBody>
      </p:sp>
      <p:sp>
        <p:nvSpPr>
          <p:cNvPr id="1092" name="Google Shape;1092;p63"/>
          <p:cNvSpPr txBox="1"/>
          <p:nvPr/>
        </p:nvSpPr>
        <p:spPr>
          <a:xfrm>
            <a:off x="1948133" y="1675988"/>
            <a:ext cx="9309585" cy="61608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개인적인 부분으로는 이것저것 구현해 보고 싶은 기능들이 많았고, PM으로서는 팀원들을 위해 많은 도움이 되고 싶었습니다만,</a:t>
            </a:r>
            <a:endParaRPr/>
          </a:p>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시간적 한계와 실력적 한계로 인해 원하던 결과물에는 도달하지 못했다는 느낌이 들어 많이 아쉽다는 생각이 듭니다.</a:t>
            </a:r>
            <a:endParaRPr/>
          </a:p>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하지만, 함께 의논하고 코딩을 진행하며 협업이라는 큰 것을 얻었다고 생각합니다. 이를 기반으로 계속 정진하여 좋은 개발자가 되도록 하겠습니다.</a:t>
            </a:r>
            <a:endParaRPr/>
          </a:p>
        </p:txBody>
      </p:sp>
      <p:sp>
        <p:nvSpPr>
          <p:cNvPr id="1093" name="Google Shape;1093;p63"/>
          <p:cNvSpPr txBox="1"/>
          <p:nvPr/>
        </p:nvSpPr>
        <p:spPr>
          <a:xfrm>
            <a:off x="869388" y="2696046"/>
            <a:ext cx="9356012" cy="61608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프로젝트를 진행하면서 실제 사용자들의 편의성을 고려하여 설계하는 것이 매우 중요하다는 것을 느꼈습니다. 어려운 문제가 있을 때 팀원들의</a:t>
            </a:r>
            <a:endParaRPr/>
          </a:p>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아이디어를 배우고, 함께 문제를 해결해 나가는 과정이 뜻 깊었고, 앞으로 어떤 것들을 더 배우고 공부해 나가야 할 지 알 수 있어 감사한 경험이었습니다. PL로서 부족한 점이 많았지만 잘 이끌어 준 PM님과 따라주던 팀원들에게 감사하고, 이 경험을 발판 삼아 앞으로도 함께 발전해 나가면 좋겠습니다.</a:t>
            </a:r>
            <a:endParaRPr/>
          </a:p>
        </p:txBody>
      </p:sp>
      <p:sp>
        <p:nvSpPr>
          <p:cNvPr id="1094" name="Google Shape;1094;p63"/>
          <p:cNvSpPr txBox="1"/>
          <p:nvPr/>
        </p:nvSpPr>
        <p:spPr>
          <a:xfrm>
            <a:off x="853131" y="4687084"/>
            <a:ext cx="9407054" cy="61608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처음으로 제안서를 선택하여 프로젝트를 제작하였습니다. 실력이 부족해 팀에게 피해를 줄까 걱정하여 조급하게 진행하였고, 그 결과 처음에 기획한 기능이 </a:t>
            </a:r>
            <a:endParaRPr/>
          </a:p>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정상적으로 구현되지 않았습니다. 하지만 팀원들의 도움 덕분에 기능을 완성할 수 있었습니다. 이번 경험을 통해 협업의 중요성과 자신의 부족함을 깨닫게 되었습니다. 마지막으로, 6개월 동안 함께 고생하신 팀원들 모두 감사드리며, 각자 원하는 바를 이루길 기원합니다.</a:t>
            </a:r>
            <a:endParaRPr/>
          </a:p>
        </p:txBody>
      </p:sp>
      <p:sp>
        <p:nvSpPr>
          <p:cNvPr id="1095" name="Google Shape;1095;p63"/>
          <p:cNvSpPr txBox="1"/>
          <p:nvPr/>
        </p:nvSpPr>
        <p:spPr>
          <a:xfrm>
            <a:off x="1932767" y="5697542"/>
            <a:ext cx="9309584" cy="61608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프로젝트 초기의 막연함과 걱정에도 불구하고, 팀원들과 멘토 선생님의 협력 덕분에 많은 인사이트를 얻고 실행 결과물을 통해 성취감과 자신감을 얻을 수 있었습니다. 이번 경험은 저의 실력을 한 단계 끌어올리는 계기가 되었으며, 앞으로도 더 나은 개발자로 성장하겠다는 다짐을 하게 되었습니다.</a:t>
            </a:r>
            <a:endParaRPr/>
          </a:p>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뛰어난 팀원들과 함께 소중한 경험을 쌓고 의미 있는 결과물을 만들어 기쁘게 생각합니다.</a:t>
            </a:r>
            <a:endParaRPr/>
          </a:p>
        </p:txBody>
      </p:sp>
      <p:pic>
        <p:nvPicPr>
          <p:cNvPr descr="Picture 3" id="1096" name="Google Shape;1096;p63"/>
          <p:cNvPicPr preferRelativeResize="0"/>
          <p:nvPr/>
        </p:nvPicPr>
        <p:blipFill rotWithShape="1">
          <a:blip r:embed="rId4">
            <a:alphaModFix/>
          </a:blip>
          <a:srcRect b="0" l="0" r="0" t="0"/>
          <a:stretch/>
        </p:blipFill>
        <p:spPr>
          <a:xfrm>
            <a:off x="770467" y="1332034"/>
            <a:ext cx="10659534" cy="16934"/>
          </a:xfrm>
          <a:prstGeom prst="rect">
            <a:avLst/>
          </a:prstGeom>
          <a:noFill/>
          <a:ln>
            <a:noFill/>
          </a:ln>
        </p:spPr>
      </p:pic>
      <p:sp>
        <p:nvSpPr>
          <p:cNvPr id="1097" name="Google Shape;1097;p63"/>
          <p:cNvSpPr txBox="1"/>
          <p:nvPr/>
        </p:nvSpPr>
        <p:spPr>
          <a:xfrm>
            <a:off x="4275666" y="329808"/>
            <a:ext cx="3640668" cy="940577"/>
          </a:xfrm>
          <a:prstGeom prst="rect">
            <a:avLst/>
          </a:prstGeom>
          <a:noFill/>
          <a:ln>
            <a:noFill/>
          </a:ln>
        </p:spPr>
        <p:txBody>
          <a:bodyPr anchorCtr="0" anchor="ctr" bIns="0" lIns="0" spcFirstLastPara="1" rIns="0" wrap="square" tIns="0">
            <a:spAutoFit/>
          </a:bodyPr>
          <a:lstStyle/>
          <a:p>
            <a:pPr indent="0" lvl="0" marL="0" marR="0" rtl="0" algn="ctr">
              <a:lnSpc>
                <a:spcPct val="87980"/>
              </a:lnSpc>
              <a:spcBef>
                <a:spcPts val="0"/>
              </a:spcBef>
              <a:spcAft>
                <a:spcPts val="0"/>
              </a:spcAft>
              <a:buClr>
                <a:srgbClr val="FFFFFF"/>
              </a:buClr>
              <a:buSzPts val="5800"/>
              <a:buFont typeface="Arial"/>
              <a:buNone/>
            </a:pPr>
            <a:r>
              <a:rPr b="0" i="0" lang="en-US" sz="5800" u="none" cap="none" strike="noStrike">
                <a:solidFill>
                  <a:srgbClr val="FFFFFF"/>
                </a:solidFill>
                <a:latin typeface="Arial"/>
                <a:ea typeface="Arial"/>
                <a:cs typeface="Arial"/>
                <a:sym typeface="Arial"/>
              </a:rPr>
              <a:t>팀원 후기</a:t>
            </a:r>
            <a:endParaRPr/>
          </a:p>
        </p:txBody>
      </p:sp>
      <p:sp>
        <p:nvSpPr>
          <p:cNvPr id="1098" name="Google Shape;1098;p63"/>
          <p:cNvSpPr txBox="1"/>
          <p:nvPr/>
        </p:nvSpPr>
        <p:spPr>
          <a:xfrm>
            <a:off x="296180" y="261503"/>
            <a:ext cx="1202268" cy="174883"/>
          </a:xfrm>
          <a:prstGeom prst="rect">
            <a:avLst/>
          </a:prstGeom>
          <a:noFill/>
          <a:ln>
            <a:noFill/>
          </a:ln>
        </p:spPr>
        <p:txBody>
          <a:bodyPr anchorCtr="0" anchor="ctr" bIns="0" lIns="0" spcFirstLastPara="1" rIns="0" wrap="square" tIns="0">
            <a:spAutoFit/>
          </a:bodyPr>
          <a:lstStyle/>
          <a:p>
            <a:pPr indent="0" lvl="0" marL="0" marR="0" rtl="0" algn="ctr">
              <a:lnSpc>
                <a:spcPct val="119519"/>
              </a:lnSpc>
              <a:spcBef>
                <a:spcPts val="0"/>
              </a:spcBef>
              <a:spcAft>
                <a:spcPts val="0"/>
              </a:spcAft>
              <a:buClr>
                <a:srgbClr val="FFFFFF"/>
              </a:buClr>
              <a:buSzPts val="1100"/>
              <a:buFont typeface="Arial"/>
              <a:buNone/>
            </a:pPr>
            <a:r>
              <a:rPr b="1" i="0" lang="en-US" sz="1100" u="none" cap="none" strike="noStrike">
                <a:solidFill>
                  <a:srgbClr val="FFFFFF"/>
                </a:solidFill>
                <a:latin typeface="Arial"/>
                <a:ea typeface="Arial"/>
                <a:cs typeface="Arial"/>
                <a:sym typeface="Arial"/>
              </a:rPr>
              <a:t>Project 3조</a:t>
            </a:r>
            <a:endParaRPr/>
          </a:p>
        </p:txBody>
      </p:sp>
      <p:sp>
        <p:nvSpPr>
          <p:cNvPr id="1099" name="Google Shape;1099;p63"/>
          <p:cNvSpPr txBox="1"/>
          <p:nvPr/>
        </p:nvSpPr>
        <p:spPr>
          <a:xfrm>
            <a:off x="9064900" y="260045"/>
            <a:ext cx="2880489" cy="177801"/>
          </a:xfrm>
          <a:prstGeom prst="rect">
            <a:avLst/>
          </a:prstGeom>
          <a:noFill/>
          <a:ln>
            <a:noFill/>
          </a:ln>
        </p:spPr>
        <p:txBody>
          <a:bodyPr anchorCtr="0" anchor="ctr" bIns="0" lIns="0" spcFirstLastPara="1" rIns="0" wrap="square" tIns="0">
            <a:spAutoFit/>
          </a:bodyPr>
          <a:lstStyle/>
          <a:p>
            <a:pPr indent="0" lvl="0" marL="0" marR="0" rtl="0" algn="just">
              <a:lnSpc>
                <a:spcPct val="101259"/>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https://github.com/EODOHA/schoolMeal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64"/>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4585FB"/>
              </a:buClr>
              <a:buSzPts val="6000"/>
              <a:buFont typeface="Arial"/>
              <a:buNone/>
            </a:pPr>
            <a:r>
              <a:rPr b="1" lang="en-US" sz="6000">
                <a:solidFill>
                  <a:srgbClr val="4585FB"/>
                </a:solidFill>
              </a:rPr>
              <a:t>Q&amp;A</a:t>
            </a:r>
            <a:endParaRPr/>
          </a:p>
        </p:txBody>
      </p:sp>
      <p:pic>
        <p:nvPicPr>
          <p:cNvPr descr="내용 개체 틀 4" id="1105" name="Google Shape;1105;p64"/>
          <p:cNvPicPr preferRelativeResize="0"/>
          <p:nvPr/>
        </p:nvPicPr>
        <p:blipFill rotWithShape="1">
          <a:blip r:embed="rId3">
            <a:alphaModFix/>
          </a:blip>
          <a:srcRect b="583" l="23563" r="192" t="1167"/>
          <a:stretch/>
        </p:blipFill>
        <p:spPr>
          <a:xfrm>
            <a:off x="-114300" y="2709861"/>
            <a:ext cx="4972511" cy="4275139"/>
          </a:xfrm>
          <a:prstGeom prst="rect">
            <a:avLst/>
          </a:prstGeom>
          <a:noFill/>
          <a:ln>
            <a:noFill/>
          </a:ln>
        </p:spPr>
      </p:pic>
      <p:sp>
        <p:nvSpPr>
          <p:cNvPr id="1106" name="Google Shape;1106;p64"/>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12</a:t>
            </a:r>
            <a:endParaRPr/>
          </a:p>
        </p:txBody>
      </p:sp>
      <p:pic>
        <p:nvPicPr>
          <p:cNvPr descr="그림 5" id="1107" name="Google Shape;1107;p64"/>
          <p:cNvPicPr preferRelativeResize="0"/>
          <p:nvPr/>
        </p:nvPicPr>
        <p:blipFill rotWithShape="1">
          <a:blip r:embed="rId4">
            <a:alphaModFix/>
          </a:blip>
          <a:srcRect b="739" l="20879" r="16023" t="0"/>
          <a:stretch/>
        </p:blipFill>
        <p:spPr>
          <a:xfrm flipH="1">
            <a:off x="8229599" y="2903300"/>
            <a:ext cx="3767885" cy="3954700"/>
          </a:xfrm>
          <a:prstGeom prst="rect">
            <a:avLst/>
          </a:prstGeom>
          <a:noFill/>
          <a:ln>
            <a:noFill/>
          </a:ln>
        </p:spPr>
      </p:pic>
      <p:sp>
        <p:nvSpPr>
          <p:cNvPr id="1108" name="Google Shape;1108;p64"/>
          <p:cNvSpPr txBox="1"/>
          <p:nvPr/>
        </p:nvSpPr>
        <p:spPr>
          <a:xfrm>
            <a:off x="3122524" y="3040061"/>
            <a:ext cx="6623455" cy="11836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7200"/>
              <a:buFont typeface="Arial"/>
              <a:buNone/>
            </a:pPr>
            <a:r>
              <a:rPr b="0" i="0" lang="en-US" sz="7200" u="none" cap="none" strike="noStrike">
                <a:solidFill>
                  <a:srgbClr val="4585FB"/>
                </a:solidFill>
                <a:latin typeface="Arial"/>
                <a:ea typeface="Arial"/>
                <a:cs typeface="Arial"/>
                <a:sym typeface="Arial"/>
              </a:rPr>
              <a:t>Question Time</a:t>
            </a:r>
            <a:endParaRPr/>
          </a:p>
        </p:txBody>
      </p:sp>
      <p:pic>
        <p:nvPicPr>
          <p:cNvPr descr="Picture 6" id="1109" name="Google Shape;1109;p64"/>
          <p:cNvPicPr preferRelativeResize="0"/>
          <p:nvPr/>
        </p:nvPicPr>
        <p:blipFill rotWithShape="1">
          <a:blip r:embed="rId5">
            <a:alphaModFix/>
          </a:blip>
          <a:srcRect b="0" l="0" r="0" t="0"/>
          <a:stretch/>
        </p:blipFill>
        <p:spPr>
          <a:xfrm rot="10800000">
            <a:off x="2619604" y="2887661"/>
            <a:ext cx="457201" cy="304801"/>
          </a:xfrm>
          <a:prstGeom prst="rect">
            <a:avLst/>
          </a:prstGeom>
          <a:noFill/>
          <a:ln>
            <a:noFill/>
          </a:ln>
        </p:spPr>
      </p:pic>
      <p:pic>
        <p:nvPicPr>
          <p:cNvPr descr="Picture 7" id="1110" name="Google Shape;1110;p64"/>
          <p:cNvPicPr preferRelativeResize="0"/>
          <p:nvPr/>
        </p:nvPicPr>
        <p:blipFill rotWithShape="1">
          <a:blip r:embed="rId5">
            <a:alphaModFix/>
          </a:blip>
          <a:srcRect b="0" l="0" r="0" t="0"/>
          <a:stretch/>
        </p:blipFill>
        <p:spPr>
          <a:xfrm>
            <a:off x="9334499" y="2887663"/>
            <a:ext cx="457201" cy="3048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descr="Picture 2" id="1115" name="Google Shape;1115;p65"/>
          <p:cNvPicPr preferRelativeResize="0"/>
          <p:nvPr/>
        </p:nvPicPr>
        <p:blipFill rotWithShape="1">
          <a:blip r:embed="rId3">
            <a:alphaModFix/>
          </a:blip>
          <a:srcRect b="0" l="0" r="0" t="0"/>
          <a:stretch/>
        </p:blipFill>
        <p:spPr>
          <a:xfrm>
            <a:off x="84502" y="103445"/>
            <a:ext cx="12022996" cy="6596611"/>
          </a:xfrm>
          <a:prstGeom prst="rect">
            <a:avLst/>
          </a:prstGeom>
          <a:noFill/>
          <a:ln>
            <a:noFill/>
          </a:ln>
        </p:spPr>
      </p:pic>
      <p:pic>
        <p:nvPicPr>
          <p:cNvPr descr="Picture 3" id="1116" name="Google Shape;1116;p65"/>
          <p:cNvPicPr preferRelativeResize="0"/>
          <p:nvPr/>
        </p:nvPicPr>
        <p:blipFill rotWithShape="1">
          <a:blip r:embed="rId4">
            <a:alphaModFix/>
          </a:blip>
          <a:srcRect b="0" l="0" r="0" t="0"/>
          <a:stretch/>
        </p:blipFill>
        <p:spPr>
          <a:xfrm>
            <a:off x="770467" y="1332034"/>
            <a:ext cx="10659534" cy="16934"/>
          </a:xfrm>
          <a:prstGeom prst="rect">
            <a:avLst/>
          </a:prstGeom>
          <a:noFill/>
          <a:ln>
            <a:noFill/>
          </a:ln>
        </p:spPr>
      </p:pic>
      <p:sp>
        <p:nvSpPr>
          <p:cNvPr id="1117" name="Google Shape;1117;p65"/>
          <p:cNvSpPr txBox="1"/>
          <p:nvPr/>
        </p:nvSpPr>
        <p:spPr>
          <a:xfrm>
            <a:off x="4275666" y="355596"/>
            <a:ext cx="3640668" cy="889001"/>
          </a:xfrm>
          <a:prstGeom prst="rect">
            <a:avLst/>
          </a:prstGeom>
          <a:noFill/>
          <a:ln>
            <a:noFill/>
          </a:ln>
        </p:spPr>
        <p:txBody>
          <a:bodyPr anchorCtr="0" anchor="ctr" bIns="0" lIns="0" spcFirstLastPara="1" rIns="0" wrap="square" tIns="0">
            <a:spAutoFit/>
          </a:bodyPr>
          <a:lstStyle/>
          <a:p>
            <a:pPr indent="0" lvl="0" marL="0" marR="0" rtl="0" algn="ctr">
              <a:lnSpc>
                <a:spcPct val="87980"/>
              </a:lnSpc>
              <a:spcBef>
                <a:spcPts val="0"/>
              </a:spcBef>
              <a:spcAft>
                <a:spcPts val="0"/>
              </a:spcAft>
              <a:buClr>
                <a:srgbClr val="FFFFFF"/>
              </a:buClr>
              <a:buSzPts val="5800"/>
              <a:buFont typeface="Arial"/>
              <a:buNone/>
            </a:pPr>
            <a:r>
              <a:rPr b="0" i="0" lang="en-US" sz="5800" u="none" cap="none" strike="noStrike">
                <a:solidFill>
                  <a:srgbClr val="FFFFFF"/>
                </a:solidFill>
                <a:latin typeface="Arial"/>
                <a:ea typeface="Arial"/>
                <a:cs typeface="Arial"/>
                <a:sym typeface="Arial"/>
              </a:rPr>
              <a:t>GitHub</a:t>
            </a:r>
            <a:endParaRPr/>
          </a:p>
        </p:txBody>
      </p:sp>
      <p:sp>
        <p:nvSpPr>
          <p:cNvPr id="1118" name="Google Shape;1118;p65"/>
          <p:cNvSpPr txBox="1"/>
          <p:nvPr/>
        </p:nvSpPr>
        <p:spPr>
          <a:xfrm>
            <a:off x="296180" y="261503"/>
            <a:ext cx="1202268" cy="174883"/>
          </a:xfrm>
          <a:prstGeom prst="rect">
            <a:avLst/>
          </a:prstGeom>
          <a:noFill/>
          <a:ln>
            <a:noFill/>
          </a:ln>
        </p:spPr>
        <p:txBody>
          <a:bodyPr anchorCtr="0" anchor="ctr" bIns="0" lIns="0" spcFirstLastPara="1" rIns="0" wrap="square" tIns="0">
            <a:spAutoFit/>
          </a:bodyPr>
          <a:lstStyle/>
          <a:p>
            <a:pPr indent="0" lvl="0" marL="0" marR="0" rtl="0" algn="ctr">
              <a:lnSpc>
                <a:spcPct val="119519"/>
              </a:lnSpc>
              <a:spcBef>
                <a:spcPts val="0"/>
              </a:spcBef>
              <a:spcAft>
                <a:spcPts val="0"/>
              </a:spcAft>
              <a:buClr>
                <a:srgbClr val="FFFFFF"/>
              </a:buClr>
              <a:buSzPts val="1100"/>
              <a:buFont typeface="Arial"/>
              <a:buNone/>
            </a:pPr>
            <a:r>
              <a:rPr b="1" i="0" lang="en-US" sz="1100" u="none" cap="none" strike="noStrike">
                <a:solidFill>
                  <a:srgbClr val="FFFFFF"/>
                </a:solidFill>
                <a:latin typeface="Arial"/>
                <a:ea typeface="Arial"/>
                <a:cs typeface="Arial"/>
                <a:sym typeface="Arial"/>
              </a:rPr>
              <a:t>Project 3조</a:t>
            </a:r>
            <a:endParaRPr/>
          </a:p>
        </p:txBody>
      </p:sp>
      <p:sp>
        <p:nvSpPr>
          <p:cNvPr id="1119" name="Google Shape;1119;p65"/>
          <p:cNvSpPr txBox="1"/>
          <p:nvPr/>
        </p:nvSpPr>
        <p:spPr>
          <a:xfrm>
            <a:off x="770432" y="2898567"/>
            <a:ext cx="10659600" cy="677400"/>
          </a:xfrm>
          <a:prstGeom prst="rect">
            <a:avLst/>
          </a:prstGeom>
          <a:noFill/>
          <a:ln>
            <a:noFill/>
          </a:ln>
        </p:spPr>
        <p:txBody>
          <a:bodyPr anchorCtr="0" anchor="ctr" bIns="0" lIns="0" spcFirstLastPara="1" rIns="0" wrap="square" tIns="0">
            <a:spAutoFit/>
          </a:bodyPr>
          <a:lstStyle/>
          <a:p>
            <a:pPr indent="0" lvl="0" marL="0" marR="0" rtl="0" algn="l">
              <a:lnSpc>
                <a:spcPct val="101259"/>
              </a:lnSpc>
              <a:spcBef>
                <a:spcPts val="0"/>
              </a:spcBef>
              <a:spcAft>
                <a:spcPts val="0"/>
              </a:spcAft>
              <a:buClr>
                <a:srgbClr val="FFFFFF"/>
              </a:buClr>
              <a:buSzPts val="4400"/>
              <a:buFont typeface="Arial"/>
              <a:buNone/>
            </a:pPr>
            <a:r>
              <a:rPr b="0" i="0" lang="en-US" sz="4400" u="none" cap="none" strike="noStrike">
                <a:solidFill>
                  <a:srgbClr val="FFFFFF"/>
                </a:solidFill>
                <a:latin typeface="Arial"/>
                <a:ea typeface="Arial"/>
                <a:cs typeface="Arial"/>
                <a:sym typeface="Arial"/>
              </a:rPr>
              <a:t>https://github.com/EODOHA/schoolMeal</a:t>
            </a:r>
            <a:endParaRPr/>
          </a:p>
        </p:txBody>
      </p:sp>
      <p:pic>
        <p:nvPicPr>
          <p:cNvPr descr="AGV_vUdt_A4fRvVZIolKnO7U9Q2QNg5TwGb97VlHeXzxG5lQHi_HVzYR8zcukcsATMm-9WlHJLALMrU3Ka7QYFAxbJgcHud6Brulem7BSEr9ZtjnlZlN_hNd9N9XkJXbj7RiAzEVV40X8L1oDAvge4tyHw=s2048.png" id="1120" name="Google Shape;1120;p65"/>
          <p:cNvPicPr preferRelativeResize="0"/>
          <p:nvPr/>
        </p:nvPicPr>
        <p:blipFill rotWithShape="1">
          <a:blip r:embed="rId5">
            <a:alphaModFix/>
          </a:blip>
          <a:srcRect b="0" l="0" r="0" t="0"/>
          <a:stretch/>
        </p:blipFill>
        <p:spPr>
          <a:xfrm>
            <a:off x="5665920" y="1906517"/>
            <a:ext cx="860177" cy="860177"/>
          </a:xfrm>
          <a:prstGeom prst="rect">
            <a:avLst/>
          </a:prstGeom>
          <a:noFill/>
          <a:ln>
            <a:noFill/>
          </a:ln>
        </p:spPr>
      </p:pic>
      <p:sp>
        <p:nvSpPr>
          <p:cNvPr id="1121" name="Google Shape;1121;p65"/>
          <p:cNvSpPr txBox="1"/>
          <p:nvPr/>
        </p:nvSpPr>
        <p:spPr>
          <a:xfrm>
            <a:off x="1995169" y="4112867"/>
            <a:ext cx="8201660" cy="124766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3600"/>
              <a:buFont typeface="Arial"/>
              <a:buNone/>
            </a:pPr>
            <a:r>
              <a:rPr b="0" i="0" lang="en-US" sz="3600" u="none" cap="none" strike="noStrike">
                <a:solidFill>
                  <a:srgbClr val="FFFFFF"/>
                </a:solidFill>
                <a:latin typeface="Arial"/>
                <a:ea typeface="Arial"/>
                <a:cs typeface="Arial"/>
                <a:sym typeface="Arial"/>
              </a:rPr>
              <a:t>감사합니다. </a:t>
            </a:r>
            <a:br>
              <a:rPr b="0" i="0" lang="en-US" sz="3600" u="none" cap="none" strike="noStrike">
                <a:solidFill>
                  <a:srgbClr val="FFFFFF"/>
                </a:solidFill>
                <a:latin typeface="Arial"/>
                <a:ea typeface="Arial"/>
                <a:cs typeface="Arial"/>
                <a:sym typeface="Arial"/>
              </a:rPr>
            </a:br>
            <a:r>
              <a:rPr b="0" i="0" lang="en-US" sz="3600" u="none" cap="none" strike="noStrike">
                <a:solidFill>
                  <a:srgbClr val="FFFFFF"/>
                </a:solidFill>
                <a:latin typeface="Arial"/>
                <a:ea typeface="Arial"/>
                <a:cs typeface="Arial"/>
                <a:sym typeface="Arial"/>
              </a:rPr>
              <a:t>이상 </a:t>
            </a:r>
            <a:r>
              <a:rPr b="1" i="0" lang="en-US" sz="3600" u="none" cap="none" strike="noStrike">
                <a:solidFill>
                  <a:srgbClr val="FFFFFF"/>
                </a:solidFill>
                <a:latin typeface="Arial"/>
                <a:ea typeface="Arial"/>
                <a:cs typeface="Arial"/>
                <a:sym typeface="Arial"/>
              </a:rPr>
              <a:t>3조 SchoolMeal</a:t>
            </a:r>
            <a:r>
              <a:rPr b="0" i="0" lang="en-US" sz="3600" u="none" cap="none" strike="noStrike">
                <a:solidFill>
                  <a:srgbClr val="FFFFFF"/>
                </a:solidFill>
                <a:latin typeface="Arial"/>
                <a:ea typeface="Arial"/>
                <a:cs typeface="Arial"/>
                <a:sym typeface="Arial"/>
              </a:rPr>
              <a:t>이었습니다.</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7"/>
          <p:cNvSpPr/>
          <p:nvPr/>
        </p:nvSpPr>
        <p:spPr>
          <a:xfrm>
            <a:off x="4950762" y="2562225"/>
            <a:ext cx="5755339" cy="635000"/>
          </a:xfrm>
          <a:prstGeom prst="rect">
            <a:avLst/>
          </a:prstGeom>
          <a:solidFill>
            <a:srgbClr val="FFFFFF"/>
          </a:solidFill>
          <a:ln cap="flat" cmpd="sng" w="38100">
            <a:solidFill>
              <a:srgbClr val="4585F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39" name="Google Shape;239;p7"/>
          <p:cNvSpPr/>
          <p:nvPr/>
        </p:nvSpPr>
        <p:spPr>
          <a:xfrm>
            <a:off x="4950762" y="1933575"/>
            <a:ext cx="5755339" cy="635000"/>
          </a:xfrm>
          <a:prstGeom prst="rect">
            <a:avLst/>
          </a:prstGeom>
          <a:solidFill>
            <a:srgbClr val="FFFFFF"/>
          </a:solidFill>
          <a:ln cap="flat" cmpd="sng" w="38100">
            <a:solidFill>
              <a:srgbClr val="4585F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0" name="Google Shape;240;p7"/>
          <p:cNvSpPr/>
          <p:nvPr/>
        </p:nvSpPr>
        <p:spPr>
          <a:xfrm>
            <a:off x="4950762" y="3819525"/>
            <a:ext cx="5755339" cy="635000"/>
          </a:xfrm>
          <a:prstGeom prst="rect">
            <a:avLst/>
          </a:prstGeom>
          <a:solidFill>
            <a:srgbClr val="FFFFFF"/>
          </a:solidFill>
          <a:ln cap="flat" cmpd="sng" w="38100">
            <a:solidFill>
              <a:srgbClr val="4585F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1" name="Google Shape;241;p7"/>
          <p:cNvSpPr/>
          <p:nvPr/>
        </p:nvSpPr>
        <p:spPr>
          <a:xfrm>
            <a:off x="4950762" y="3190875"/>
            <a:ext cx="5755339" cy="635000"/>
          </a:xfrm>
          <a:prstGeom prst="rect">
            <a:avLst/>
          </a:prstGeom>
          <a:solidFill>
            <a:srgbClr val="FFFFFF"/>
          </a:solidFill>
          <a:ln cap="flat" cmpd="sng" w="38100">
            <a:solidFill>
              <a:srgbClr val="4585F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2" name="Google Shape;242;p7"/>
          <p:cNvSpPr/>
          <p:nvPr/>
        </p:nvSpPr>
        <p:spPr>
          <a:xfrm>
            <a:off x="4950762" y="5076825"/>
            <a:ext cx="5755339" cy="635000"/>
          </a:xfrm>
          <a:prstGeom prst="rect">
            <a:avLst/>
          </a:prstGeom>
          <a:solidFill>
            <a:srgbClr val="FFFFFF"/>
          </a:solidFill>
          <a:ln cap="flat" cmpd="sng" w="38100">
            <a:solidFill>
              <a:srgbClr val="4585F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3" name="Google Shape;243;p7"/>
          <p:cNvSpPr/>
          <p:nvPr/>
        </p:nvSpPr>
        <p:spPr>
          <a:xfrm>
            <a:off x="4950762" y="4448175"/>
            <a:ext cx="5755339" cy="635000"/>
          </a:xfrm>
          <a:prstGeom prst="rect">
            <a:avLst/>
          </a:prstGeom>
          <a:solidFill>
            <a:srgbClr val="FFFFFF"/>
          </a:solidFill>
          <a:ln cap="flat" cmpd="sng" w="38100">
            <a:solidFill>
              <a:srgbClr val="4585F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244" name="Google Shape;244;p7"/>
          <p:cNvGrpSpPr/>
          <p:nvPr/>
        </p:nvGrpSpPr>
        <p:grpSpPr>
          <a:xfrm>
            <a:off x="1661289" y="2543175"/>
            <a:ext cx="3260900" cy="635000"/>
            <a:chOff x="-1" y="0"/>
            <a:chExt cx="3260899" cy="635000"/>
          </a:xfrm>
        </p:grpSpPr>
        <p:sp>
          <p:nvSpPr>
            <p:cNvPr id="245" name="Google Shape;245;p7"/>
            <p:cNvSpPr/>
            <p:nvPr/>
          </p:nvSpPr>
          <p:spPr>
            <a:xfrm>
              <a:off x="-1" y="0"/>
              <a:ext cx="3260899" cy="635000"/>
            </a:xfrm>
            <a:prstGeom prst="rect">
              <a:avLst/>
            </a:prstGeom>
            <a:solidFill>
              <a:srgbClr val="4585FB"/>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46" name="Google Shape;246;p7"/>
            <p:cNvSpPr txBox="1"/>
            <p:nvPr/>
          </p:nvSpPr>
          <p:spPr>
            <a:xfrm>
              <a:off x="52069" y="119380"/>
              <a:ext cx="3156759" cy="3962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Frame Work</a:t>
              </a:r>
              <a:endParaRPr/>
            </a:p>
          </p:txBody>
        </p:sp>
      </p:grpSp>
      <p:sp>
        <p:nvSpPr>
          <p:cNvPr id="247" name="Google Shape;247;p7"/>
          <p:cNvSpPr txBox="1"/>
          <p:nvPr>
            <p:ph type="title"/>
          </p:nvPr>
        </p:nvSpPr>
        <p:spPr>
          <a:xfrm>
            <a:off x="2568632" y="273682"/>
            <a:ext cx="8751915" cy="1325563"/>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4585FB"/>
              </a:buClr>
              <a:buSzPts val="6000"/>
              <a:buFont typeface="Arial"/>
              <a:buNone/>
            </a:pPr>
            <a:r>
              <a:rPr b="1" lang="en-US" sz="6000">
                <a:solidFill>
                  <a:srgbClr val="4585FB"/>
                </a:solidFill>
              </a:rPr>
              <a:t>개발 환경</a:t>
            </a:r>
            <a:endParaRPr/>
          </a:p>
        </p:txBody>
      </p:sp>
      <p:sp>
        <p:nvSpPr>
          <p:cNvPr id="248" name="Google Shape;248;p7"/>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02</a:t>
            </a:r>
            <a:endParaRPr/>
          </a:p>
        </p:txBody>
      </p:sp>
      <p:grpSp>
        <p:nvGrpSpPr>
          <p:cNvPr id="249" name="Google Shape;249;p7"/>
          <p:cNvGrpSpPr/>
          <p:nvPr/>
        </p:nvGrpSpPr>
        <p:grpSpPr>
          <a:xfrm>
            <a:off x="1661289" y="1933575"/>
            <a:ext cx="3260900" cy="635000"/>
            <a:chOff x="-1" y="0"/>
            <a:chExt cx="3260899" cy="635000"/>
          </a:xfrm>
        </p:grpSpPr>
        <p:sp>
          <p:nvSpPr>
            <p:cNvPr id="250" name="Google Shape;250;p7"/>
            <p:cNvSpPr/>
            <p:nvPr/>
          </p:nvSpPr>
          <p:spPr>
            <a:xfrm>
              <a:off x="-1" y="0"/>
              <a:ext cx="3260899" cy="635000"/>
            </a:xfrm>
            <a:prstGeom prst="rect">
              <a:avLst/>
            </a:prstGeom>
            <a:solidFill>
              <a:srgbClr val="4585FB"/>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51" name="Google Shape;251;p7"/>
            <p:cNvSpPr txBox="1"/>
            <p:nvPr/>
          </p:nvSpPr>
          <p:spPr>
            <a:xfrm>
              <a:off x="52069" y="119380"/>
              <a:ext cx="3156759" cy="3962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언어</a:t>
              </a:r>
              <a:endParaRPr/>
            </a:p>
          </p:txBody>
        </p:sp>
      </p:grpSp>
      <p:grpSp>
        <p:nvGrpSpPr>
          <p:cNvPr id="252" name="Google Shape;252;p7"/>
          <p:cNvGrpSpPr/>
          <p:nvPr/>
        </p:nvGrpSpPr>
        <p:grpSpPr>
          <a:xfrm>
            <a:off x="1661289" y="3800475"/>
            <a:ext cx="3260900" cy="635000"/>
            <a:chOff x="-1" y="0"/>
            <a:chExt cx="3260899" cy="635000"/>
          </a:xfrm>
        </p:grpSpPr>
        <p:sp>
          <p:nvSpPr>
            <p:cNvPr id="253" name="Google Shape;253;p7"/>
            <p:cNvSpPr/>
            <p:nvPr/>
          </p:nvSpPr>
          <p:spPr>
            <a:xfrm>
              <a:off x="-1" y="0"/>
              <a:ext cx="3260899" cy="635000"/>
            </a:xfrm>
            <a:prstGeom prst="rect">
              <a:avLst/>
            </a:prstGeom>
            <a:solidFill>
              <a:srgbClr val="4585FB"/>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54" name="Google Shape;254;p7"/>
            <p:cNvSpPr txBox="1"/>
            <p:nvPr/>
          </p:nvSpPr>
          <p:spPr>
            <a:xfrm>
              <a:off x="52069" y="119380"/>
              <a:ext cx="3156759" cy="3962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화면</a:t>
              </a:r>
              <a:endParaRPr/>
            </a:p>
          </p:txBody>
        </p:sp>
      </p:grpSp>
      <p:grpSp>
        <p:nvGrpSpPr>
          <p:cNvPr id="255" name="Google Shape;255;p7"/>
          <p:cNvGrpSpPr/>
          <p:nvPr/>
        </p:nvGrpSpPr>
        <p:grpSpPr>
          <a:xfrm>
            <a:off x="1661289" y="3181350"/>
            <a:ext cx="3260900" cy="635000"/>
            <a:chOff x="-1" y="0"/>
            <a:chExt cx="3260899" cy="635000"/>
          </a:xfrm>
        </p:grpSpPr>
        <p:sp>
          <p:nvSpPr>
            <p:cNvPr id="256" name="Google Shape;256;p7"/>
            <p:cNvSpPr/>
            <p:nvPr/>
          </p:nvSpPr>
          <p:spPr>
            <a:xfrm>
              <a:off x="-1" y="0"/>
              <a:ext cx="3260899" cy="635000"/>
            </a:xfrm>
            <a:prstGeom prst="rect">
              <a:avLst/>
            </a:prstGeom>
            <a:solidFill>
              <a:srgbClr val="4585FB"/>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57" name="Google Shape;257;p7"/>
            <p:cNvSpPr txBox="1"/>
            <p:nvPr/>
          </p:nvSpPr>
          <p:spPr>
            <a:xfrm>
              <a:off x="52069" y="119380"/>
              <a:ext cx="3156759" cy="3962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IDE</a:t>
              </a:r>
              <a:endParaRPr/>
            </a:p>
          </p:txBody>
        </p:sp>
      </p:grpSp>
      <p:grpSp>
        <p:nvGrpSpPr>
          <p:cNvPr id="258" name="Google Shape;258;p7"/>
          <p:cNvGrpSpPr/>
          <p:nvPr/>
        </p:nvGrpSpPr>
        <p:grpSpPr>
          <a:xfrm>
            <a:off x="1661289" y="5076825"/>
            <a:ext cx="3260900" cy="635000"/>
            <a:chOff x="-1" y="0"/>
            <a:chExt cx="3260899" cy="635000"/>
          </a:xfrm>
        </p:grpSpPr>
        <p:sp>
          <p:nvSpPr>
            <p:cNvPr id="259" name="Google Shape;259;p7"/>
            <p:cNvSpPr/>
            <p:nvPr/>
          </p:nvSpPr>
          <p:spPr>
            <a:xfrm>
              <a:off x="-1" y="0"/>
              <a:ext cx="3260899" cy="635000"/>
            </a:xfrm>
            <a:prstGeom prst="rect">
              <a:avLst/>
            </a:prstGeom>
            <a:solidFill>
              <a:srgbClr val="4585FB"/>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60" name="Google Shape;260;p7"/>
            <p:cNvSpPr txBox="1"/>
            <p:nvPr/>
          </p:nvSpPr>
          <p:spPr>
            <a:xfrm>
              <a:off x="52069" y="110487"/>
              <a:ext cx="3156759" cy="414026"/>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Server &amp; 기타</a:t>
              </a:r>
              <a:endParaRPr/>
            </a:p>
          </p:txBody>
        </p:sp>
      </p:grpSp>
      <p:grpSp>
        <p:nvGrpSpPr>
          <p:cNvPr id="261" name="Google Shape;261;p7"/>
          <p:cNvGrpSpPr/>
          <p:nvPr/>
        </p:nvGrpSpPr>
        <p:grpSpPr>
          <a:xfrm>
            <a:off x="1661289" y="4438650"/>
            <a:ext cx="3260900" cy="635000"/>
            <a:chOff x="-1" y="0"/>
            <a:chExt cx="3260899" cy="635000"/>
          </a:xfrm>
        </p:grpSpPr>
        <p:sp>
          <p:nvSpPr>
            <p:cNvPr id="262" name="Google Shape;262;p7"/>
            <p:cNvSpPr/>
            <p:nvPr/>
          </p:nvSpPr>
          <p:spPr>
            <a:xfrm>
              <a:off x="-1" y="0"/>
              <a:ext cx="3260899" cy="635000"/>
            </a:xfrm>
            <a:prstGeom prst="rect">
              <a:avLst/>
            </a:prstGeom>
            <a:solidFill>
              <a:srgbClr val="4585FB"/>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63" name="Google Shape;263;p7"/>
            <p:cNvSpPr txBox="1"/>
            <p:nvPr/>
          </p:nvSpPr>
          <p:spPr>
            <a:xfrm>
              <a:off x="52069" y="110487"/>
              <a:ext cx="3156759" cy="414026"/>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DB &amp; 형성관리</a:t>
              </a:r>
              <a:endParaRPr/>
            </a:p>
          </p:txBody>
        </p:sp>
      </p:grpSp>
      <p:sp>
        <p:nvSpPr>
          <p:cNvPr id="264" name="Google Shape;264;p7"/>
          <p:cNvSpPr/>
          <p:nvPr/>
        </p:nvSpPr>
        <p:spPr>
          <a:xfrm>
            <a:off x="4950762" y="5715000"/>
            <a:ext cx="5755339" cy="635000"/>
          </a:xfrm>
          <a:prstGeom prst="rect">
            <a:avLst/>
          </a:prstGeom>
          <a:solidFill>
            <a:srgbClr val="FFFFFF"/>
          </a:solidFill>
          <a:ln cap="flat" cmpd="sng" w="38100">
            <a:solidFill>
              <a:srgbClr val="4585F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265" name="Google Shape;265;p7"/>
          <p:cNvGrpSpPr/>
          <p:nvPr/>
        </p:nvGrpSpPr>
        <p:grpSpPr>
          <a:xfrm>
            <a:off x="1661289" y="5715000"/>
            <a:ext cx="3260900" cy="635000"/>
            <a:chOff x="-1" y="0"/>
            <a:chExt cx="3260899" cy="635000"/>
          </a:xfrm>
        </p:grpSpPr>
        <p:sp>
          <p:nvSpPr>
            <p:cNvPr id="266" name="Google Shape;266;p7"/>
            <p:cNvSpPr/>
            <p:nvPr/>
          </p:nvSpPr>
          <p:spPr>
            <a:xfrm>
              <a:off x="-1" y="0"/>
              <a:ext cx="3260899" cy="635000"/>
            </a:xfrm>
            <a:prstGeom prst="rect">
              <a:avLst/>
            </a:prstGeom>
            <a:solidFill>
              <a:srgbClr val="4585FB"/>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67" name="Google Shape;267;p7"/>
            <p:cNvSpPr txBox="1"/>
            <p:nvPr/>
          </p:nvSpPr>
          <p:spPr>
            <a:xfrm>
              <a:off x="52069" y="119380"/>
              <a:ext cx="3156759" cy="3962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API</a:t>
              </a:r>
              <a:endParaRPr/>
            </a:p>
          </p:txBody>
        </p:sp>
      </p:grpSp>
      <p:pic>
        <p:nvPicPr>
          <p:cNvPr descr="그림 17" id="268" name="Google Shape;268;p7"/>
          <p:cNvPicPr preferRelativeResize="0"/>
          <p:nvPr/>
        </p:nvPicPr>
        <p:blipFill rotWithShape="1">
          <a:blip r:embed="rId3">
            <a:alphaModFix/>
          </a:blip>
          <a:srcRect b="0" l="0" r="0" t="0"/>
          <a:stretch/>
        </p:blipFill>
        <p:spPr>
          <a:xfrm>
            <a:off x="5079079" y="2036009"/>
            <a:ext cx="392236" cy="446997"/>
          </a:xfrm>
          <a:prstGeom prst="rect">
            <a:avLst/>
          </a:prstGeom>
          <a:noFill/>
          <a:ln>
            <a:noFill/>
          </a:ln>
        </p:spPr>
      </p:pic>
      <p:pic>
        <p:nvPicPr>
          <p:cNvPr descr="그림 18" id="269" name="Google Shape;269;p7"/>
          <p:cNvPicPr preferRelativeResize="0"/>
          <p:nvPr/>
        </p:nvPicPr>
        <p:blipFill rotWithShape="1">
          <a:blip r:embed="rId4">
            <a:alphaModFix/>
          </a:blip>
          <a:srcRect b="0" l="0" r="0" t="0"/>
          <a:stretch/>
        </p:blipFill>
        <p:spPr>
          <a:xfrm>
            <a:off x="5091567" y="2671009"/>
            <a:ext cx="617217" cy="462317"/>
          </a:xfrm>
          <a:prstGeom prst="rect">
            <a:avLst/>
          </a:prstGeom>
          <a:noFill/>
          <a:ln>
            <a:noFill/>
          </a:ln>
        </p:spPr>
      </p:pic>
      <p:pic>
        <p:nvPicPr>
          <p:cNvPr descr="그림 30" id="270" name="Google Shape;270;p7"/>
          <p:cNvPicPr preferRelativeResize="0"/>
          <p:nvPr/>
        </p:nvPicPr>
        <p:blipFill rotWithShape="1">
          <a:blip r:embed="rId5">
            <a:alphaModFix/>
          </a:blip>
          <a:srcRect b="0" l="0" r="0" t="0"/>
          <a:stretch/>
        </p:blipFill>
        <p:spPr>
          <a:xfrm>
            <a:off x="5091567" y="3299659"/>
            <a:ext cx="1766433" cy="403453"/>
          </a:xfrm>
          <a:prstGeom prst="rect">
            <a:avLst/>
          </a:prstGeom>
          <a:noFill/>
          <a:ln>
            <a:noFill/>
          </a:ln>
        </p:spPr>
      </p:pic>
      <p:pic>
        <p:nvPicPr>
          <p:cNvPr descr="그림 31" id="271" name="Google Shape;271;p7"/>
          <p:cNvPicPr preferRelativeResize="0"/>
          <p:nvPr/>
        </p:nvPicPr>
        <p:blipFill rotWithShape="1">
          <a:blip r:embed="rId6">
            <a:alphaModFix/>
          </a:blip>
          <a:srcRect b="32917" l="0" r="0" t="32974"/>
          <a:stretch/>
        </p:blipFill>
        <p:spPr>
          <a:xfrm>
            <a:off x="7127151" y="3243107"/>
            <a:ext cx="1568032" cy="534838"/>
          </a:xfrm>
          <a:prstGeom prst="rect">
            <a:avLst/>
          </a:prstGeom>
          <a:noFill/>
          <a:ln>
            <a:noFill/>
          </a:ln>
        </p:spPr>
      </p:pic>
      <p:pic>
        <p:nvPicPr>
          <p:cNvPr descr="Picture 10" id="272" name="Google Shape;272;p7"/>
          <p:cNvPicPr preferRelativeResize="0"/>
          <p:nvPr/>
        </p:nvPicPr>
        <p:blipFill rotWithShape="1">
          <a:blip r:embed="rId7">
            <a:alphaModFix/>
          </a:blip>
          <a:srcRect b="0" l="0" r="0" t="0"/>
          <a:stretch/>
        </p:blipFill>
        <p:spPr>
          <a:xfrm>
            <a:off x="8997587" y="3286861"/>
            <a:ext cx="432323" cy="432323"/>
          </a:xfrm>
          <a:prstGeom prst="rect">
            <a:avLst/>
          </a:prstGeom>
          <a:noFill/>
          <a:ln>
            <a:noFill/>
          </a:ln>
        </p:spPr>
      </p:pic>
      <p:pic>
        <p:nvPicPr>
          <p:cNvPr descr="Object 44" id="273" name="Google Shape;273;p7"/>
          <p:cNvPicPr preferRelativeResize="0"/>
          <p:nvPr/>
        </p:nvPicPr>
        <p:blipFill rotWithShape="1">
          <a:blip r:embed="rId8">
            <a:alphaModFix/>
          </a:blip>
          <a:srcRect b="11065" l="0" r="17892" t="0"/>
          <a:stretch/>
        </p:blipFill>
        <p:spPr>
          <a:xfrm>
            <a:off x="5091567" y="3939797"/>
            <a:ext cx="2295925" cy="399120"/>
          </a:xfrm>
          <a:prstGeom prst="rect">
            <a:avLst/>
          </a:prstGeom>
          <a:noFill/>
          <a:ln>
            <a:noFill/>
          </a:ln>
        </p:spPr>
      </p:pic>
      <p:pic>
        <p:nvPicPr>
          <p:cNvPr descr="그림 34" id="274" name="Google Shape;274;p7"/>
          <p:cNvPicPr preferRelativeResize="0"/>
          <p:nvPr/>
        </p:nvPicPr>
        <p:blipFill rotWithShape="1">
          <a:blip r:embed="rId9">
            <a:alphaModFix/>
          </a:blip>
          <a:srcRect b="23069" l="12863" r="11520" t="24837"/>
          <a:stretch/>
        </p:blipFill>
        <p:spPr>
          <a:xfrm>
            <a:off x="7528296" y="3922471"/>
            <a:ext cx="950687" cy="419625"/>
          </a:xfrm>
          <a:prstGeom prst="rect">
            <a:avLst/>
          </a:prstGeom>
          <a:noFill/>
          <a:ln>
            <a:noFill/>
          </a:ln>
        </p:spPr>
      </p:pic>
      <p:pic>
        <p:nvPicPr>
          <p:cNvPr descr="그림 35" id="275" name="Google Shape;275;p7"/>
          <p:cNvPicPr preferRelativeResize="0"/>
          <p:nvPr/>
        </p:nvPicPr>
        <p:blipFill rotWithShape="1">
          <a:blip r:embed="rId10">
            <a:alphaModFix/>
          </a:blip>
          <a:srcRect b="0" l="0" r="0" t="0"/>
          <a:stretch/>
        </p:blipFill>
        <p:spPr>
          <a:xfrm>
            <a:off x="5080129" y="4555090"/>
            <a:ext cx="1106641" cy="439182"/>
          </a:xfrm>
          <a:prstGeom prst="rect">
            <a:avLst/>
          </a:prstGeom>
          <a:noFill/>
          <a:ln>
            <a:noFill/>
          </a:ln>
        </p:spPr>
      </p:pic>
      <p:pic>
        <p:nvPicPr>
          <p:cNvPr descr="그림 36" id="276" name="Google Shape;276;p7"/>
          <p:cNvPicPr preferRelativeResize="0"/>
          <p:nvPr/>
        </p:nvPicPr>
        <p:blipFill rotWithShape="1">
          <a:blip r:embed="rId11">
            <a:alphaModFix/>
          </a:blip>
          <a:srcRect b="19047" l="32609" r="30377" t="16667"/>
          <a:stretch/>
        </p:blipFill>
        <p:spPr>
          <a:xfrm>
            <a:off x="6355412" y="4486190"/>
            <a:ext cx="585715" cy="544324"/>
          </a:xfrm>
          <a:prstGeom prst="rect">
            <a:avLst/>
          </a:prstGeom>
          <a:noFill/>
          <a:ln>
            <a:noFill/>
          </a:ln>
        </p:spPr>
      </p:pic>
      <p:pic>
        <p:nvPicPr>
          <p:cNvPr descr="그림 37" id="277" name="Google Shape;277;p7"/>
          <p:cNvPicPr preferRelativeResize="0"/>
          <p:nvPr/>
        </p:nvPicPr>
        <p:blipFill rotWithShape="1">
          <a:blip r:embed="rId12">
            <a:alphaModFix/>
          </a:blip>
          <a:srcRect b="0" l="0" r="0" t="0"/>
          <a:stretch/>
        </p:blipFill>
        <p:spPr>
          <a:xfrm>
            <a:off x="7225882" y="4561256"/>
            <a:ext cx="912838" cy="377418"/>
          </a:xfrm>
          <a:prstGeom prst="rect">
            <a:avLst/>
          </a:prstGeom>
          <a:noFill/>
          <a:ln>
            <a:noFill/>
          </a:ln>
        </p:spPr>
      </p:pic>
      <p:pic>
        <p:nvPicPr>
          <p:cNvPr descr="그림 38" id="278" name="Google Shape;278;p7"/>
          <p:cNvPicPr preferRelativeResize="0"/>
          <p:nvPr/>
        </p:nvPicPr>
        <p:blipFill rotWithShape="1">
          <a:blip r:embed="rId13">
            <a:alphaModFix/>
          </a:blip>
          <a:srcRect b="0" l="0" r="0" t="0"/>
          <a:stretch/>
        </p:blipFill>
        <p:spPr>
          <a:xfrm>
            <a:off x="8279186" y="4521044"/>
            <a:ext cx="855158" cy="474458"/>
          </a:xfrm>
          <a:prstGeom prst="rect">
            <a:avLst/>
          </a:prstGeom>
          <a:noFill/>
          <a:ln>
            <a:noFill/>
          </a:ln>
        </p:spPr>
      </p:pic>
      <p:pic>
        <p:nvPicPr>
          <p:cNvPr descr="그림 39" id="279" name="Google Shape;279;p7"/>
          <p:cNvPicPr preferRelativeResize="0"/>
          <p:nvPr/>
        </p:nvPicPr>
        <p:blipFill rotWithShape="1">
          <a:blip r:embed="rId14">
            <a:alphaModFix/>
          </a:blip>
          <a:srcRect b="11716" l="0" r="0" t="10615"/>
          <a:stretch/>
        </p:blipFill>
        <p:spPr>
          <a:xfrm>
            <a:off x="5471314" y="5227782"/>
            <a:ext cx="1135903" cy="406401"/>
          </a:xfrm>
          <a:prstGeom prst="rect">
            <a:avLst/>
          </a:prstGeom>
          <a:noFill/>
          <a:ln>
            <a:noFill/>
          </a:ln>
        </p:spPr>
      </p:pic>
      <p:pic>
        <p:nvPicPr>
          <p:cNvPr descr="그림 40" id="280" name="Google Shape;280;p7"/>
          <p:cNvPicPr preferRelativeResize="0"/>
          <p:nvPr/>
        </p:nvPicPr>
        <p:blipFill rotWithShape="1">
          <a:blip r:embed="rId15">
            <a:alphaModFix/>
          </a:blip>
          <a:srcRect b="0" l="0" r="0" t="0"/>
          <a:stretch/>
        </p:blipFill>
        <p:spPr>
          <a:xfrm>
            <a:off x="5050451" y="5131978"/>
            <a:ext cx="552981" cy="533837"/>
          </a:xfrm>
          <a:prstGeom prst="rect">
            <a:avLst/>
          </a:prstGeom>
          <a:noFill/>
          <a:ln>
            <a:noFill/>
          </a:ln>
        </p:spPr>
      </p:pic>
      <p:pic>
        <p:nvPicPr>
          <p:cNvPr descr="Picture 8" id="281" name="Google Shape;281;p7"/>
          <p:cNvPicPr preferRelativeResize="0"/>
          <p:nvPr/>
        </p:nvPicPr>
        <p:blipFill rotWithShape="1">
          <a:blip r:embed="rId16">
            <a:alphaModFix/>
          </a:blip>
          <a:srcRect b="0" l="0" r="0" t="0"/>
          <a:stretch/>
        </p:blipFill>
        <p:spPr>
          <a:xfrm>
            <a:off x="5079077" y="5767932"/>
            <a:ext cx="545900" cy="545900"/>
          </a:xfrm>
          <a:prstGeom prst="rect">
            <a:avLst/>
          </a:prstGeom>
          <a:noFill/>
          <a:ln>
            <a:noFill/>
          </a:ln>
        </p:spPr>
      </p:pic>
      <p:pic>
        <p:nvPicPr>
          <p:cNvPr descr="그림 42" id="282" name="Google Shape;282;p7"/>
          <p:cNvPicPr preferRelativeResize="0"/>
          <p:nvPr/>
        </p:nvPicPr>
        <p:blipFill rotWithShape="1">
          <a:blip r:embed="rId17">
            <a:alphaModFix/>
          </a:blip>
          <a:srcRect b="0" l="0" r="0" t="0"/>
          <a:stretch/>
        </p:blipFill>
        <p:spPr>
          <a:xfrm>
            <a:off x="5783960" y="5861961"/>
            <a:ext cx="1301455" cy="357840"/>
          </a:xfrm>
          <a:prstGeom prst="rect">
            <a:avLst/>
          </a:prstGeom>
          <a:noFill/>
          <a:ln>
            <a:noFill/>
          </a:ln>
        </p:spPr>
      </p:pic>
      <p:pic>
        <p:nvPicPr>
          <p:cNvPr descr="그림 43" id="283" name="Google Shape;283;p7"/>
          <p:cNvPicPr preferRelativeResize="0"/>
          <p:nvPr/>
        </p:nvPicPr>
        <p:blipFill rotWithShape="1">
          <a:blip r:embed="rId18">
            <a:alphaModFix/>
          </a:blip>
          <a:srcRect b="0" l="0" r="0" t="0"/>
          <a:stretch/>
        </p:blipFill>
        <p:spPr>
          <a:xfrm>
            <a:off x="7282351" y="5818087"/>
            <a:ext cx="394998" cy="430295"/>
          </a:xfrm>
          <a:prstGeom prst="rect">
            <a:avLst/>
          </a:prstGeom>
          <a:noFill/>
          <a:ln>
            <a:noFill/>
          </a:ln>
        </p:spPr>
      </p:pic>
      <p:pic>
        <p:nvPicPr>
          <p:cNvPr descr="그림 5" id="284" name="Google Shape;284;p7"/>
          <p:cNvPicPr preferRelativeResize="0"/>
          <p:nvPr/>
        </p:nvPicPr>
        <p:blipFill rotWithShape="1">
          <a:blip r:embed="rId19">
            <a:alphaModFix/>
          </a:blip>
          <a:srcRect b="0" l="0" r="0" t="0"/>
          <a:stretch/>
        </p:blipFill>
        <p:spPr>
          <a:xfrm>
            <a:off x="5943150" y="2631437"/>
            <a:ext cx="1234393" cy="514621"/>
          </a:xfrm>
          <a:prstGeom prst="rect">
            <a:avLst/>
          </a:prstGeom>
          <a:noFill/>
          <a:ln>
            <a:noFill/>
          </a:ln>
        </p:spPr>
      </p:pic>
      <p:pic>
        <p:nvPicPr>
          <p:cNvPr descr="그림 2" id="285" name="Google Shape;285;p7"/>
          <p:cNvPicPr preferRelativeResize="0"/>
          <p:nvPr/>
        </p:nvPicPr>
        <p:blipFill rotWithShape="1">
          <a:blip r:embed="rId20">
            <a:alphaModFix/>
          </a:blip>
          <a:srcRect b="0" l="0" r="0" t="0"/>
          <a:stretch/>
        </p:blipFill>
        <p:spPr>
          <a:xfrm>
            <a:off x="9221427" y="4502815"/>
            <a:ext cx="573940" cy="523760"/>
          </a:xfrm>
          <a:prstGeom prst="rect">
            <a:avLst/>
          </a:prstGeom>
          <a:noFill/>
          <a:ln>
            <a:noFill/>
          </a:ln>
        </p:spPr>
      </p:pic>
      <p:pic>
        <p:nvPicPr>
          <p:cNvPr descr="Picture 6" id="286" name="Google Shape;286;p7"/>
          <p:cNvPicPr preferRelativeResize="0"/>
          <p:nvPr/>
        </p:nvPicPr>
        <p:blipFill rotWithShape="1">
          <a:blip r:embed="rId21">
            <a:alphaModFix/>
          </a:blip>
          <a:srcRect b="8103" l="0" r="0" t="14320"/>
          <a:stretch/>
        </p:blipFill>
        <p:spPr>
          <a:xfrm>
            <a:off x="7819194" y="5759196"/>
            <a:ext cx="1157043" cy="5466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8"/>
          <p:cNvSpPr/>
          <p:nvPr/>
        </p:nvSpPr>
        <p:spPr>
          <a:xfrm>
            <a:off x="-31723" y="-7143"/>
            <a:ext cx="12192001" cy="6858001"/>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2" name="Google Shape;292;p8"/>
          <p:cNvSpPr txBox="1"/>
          <p:nvPr/>
        </p:nvSpPr>
        <p:spPr>
          <a:xfrm>
            <a:off x="484865" y="261504"/>
            <a:ext cx="1202269" cy="174883"/>
          </a:xfrm>
          <a:prstGeom prst="rect">
            <a:avLst/>
          </a:prstGeom>
          <a:noFill/>
          <a:ln>
            <a:noFill/>
          </a:ln>
        </p:spPr>
        <p:txBody>
          <a:bodyPr anchorCtr="0" anchor="ctr" bIns="0" lIns="0" spcFirstLastPara="1" rIns="0" wrap="square" tIns="0">
            <a:spAutoFit/>
          </a:bodyPr>
          <a:lstStyle/>
          <a:p>
            <a:pPr indent="0" lvl="0" marL="0" marR="0" rtl="0" algn="ctr">
              <a:lnSpc>
                <a:spcPct val="119519"/>
              </a:lnSpc>
              <a:spcBef>
                <a:spcPts val="0"/>
              </a:spcBef>
              <a:spcAft>
                <a:spcPts val="0"/>
              </a:spcAft>
              <a:buClr>
                <a:srgbClr val="FFFFFF"/>
              </a:buClr>
              <a:buSzPts val="1100"/>
              <a:buFont typeface="Arial"/>
              <a:buNone/>
            </a:pPr>
            <a:r>
              <a:rPr b="1" i="0" lang="en-US" sz="1100" u="none" cap="none" strike="noStrike">
                <a:solidFill>
                  <a:srgbClr val="FFFFFF"/>
                </a:solidFill>
                <a:latin typeface="Arial"/>
                <a:ea typeface="Arial"/>
                <a:cs typeface="Arial"/>
                <a:sym typeface="Arial"/>
              </a:rPr>
              <a:t>Project 3조</a:t>
            </a:r>
            <a:endParaRPr/>
          </a:p>
        </p:txBody>
      </p:sp>
      <p:pic>
        <p:nvPicPr>
          <p:cNvPr descr="Picture 9" id="293" name="Google Shape;293;p8"/>
          <p:cNvPicPr preferRelativeResize="0"/>
          <p:nvPr/>
        </p:nvPicPr>
        <p:blipFill rotWithShape="1">
          <a:blip r:embed="rId3">
            <a:alphaModFix/>
          </a:blip>
          <a:srcRect b="0" l="0" r="0" t="0"/>
          <a:stretch/>
        </p:blipFill>
        <p:spPr>
          <a:xfrm rot="5400000">
            <a:off x="7861489" y="-1053426"/>
            <a:ext cx="1365505" cy="5634725"/>
          </a:xfrm>
          <a:prstGeom prst="rect">
            <a:avLst/>
          </a:prstGeom>
          <a:noFill/>
          <a:ln>
            <a:noFill/>
          </a:ln>
        </p:spPr>
      </p:pic>
      <p:sp>
        <p:nvSpPr>
          <p:cNvPr id="294" name="Google Shape;294;p8"/>
          <p:cNvSpPr txBox="1"/>
          <p:nvPr/>
        </p:nvSpPr>
        <p:spPr>
          <a:xfrm>
            <a:off x="6109998" y="1420849"/>
            <a:ext cx="4868489" cy="87072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4800"/>
              <a:buFont typeface="Arial"/>
              <a:buNone/>
            </a:pPr>
            <a:r>
              <a:rPr b="1" i="0" lang="en-US" sz="4800" u="none" cap="none" strike="noStrike">
                <a:solidFill>
                  <a:srgbClr val="4585FB"/>
                </a:solidFill>
                <a:latin typeface="Arial"/>
                <a:ea typeface="Arial"/>
                <a:cs typeface="Arial"/>
                <a:sym typeface="Arial"/>
              </a:rPr>
              <a:t>프로젝트 과정</a:t>
            </a:r>
            <a:endParaRPr/>
          </a:p>
        </p:txBody>
      </p:sp>
      <p:cxnSp>
        <p:nvCxnSpPr>
          <p:cNvPr id="295" name="Google Shape;295;p8"/>
          <p:cNvCxnSpPr/>
          <p:nvPr/>
        </p:nvCxnSpPr>
        <p:spPr>
          <a:xfrm>
            <a:off x="6064277" y="2411558"/>
            <a:ext cx="4959930" cy="1"/>
          </a:xfrm>
          <a:prstGeom prst="straightConnector1">
            <a:avLst/>
          </a:prstGeom>
          <a:noFill/>
          <a:ln cap="flat" cmpd="sng" w="19050">
            <a:solidFill>
              <a:srgbClr val="4585FB"/>
            </a:solidFill>
            <a:prstDash val="solid"/>
            <a:miter lim="8000"/>
            <a:headEnd len="sm" w="sm" type="none"/>
            <a:tailEnd len="sm" w="sm" type="none"/>
          </a:ln>
        </p:spPr>
      </p:cxnSp>
      <p:sp>
        <p:nvSpPr>
          <p:cNvPr id="296" name="Google Shape;296;p8"/>
          <p:cNvSpPr txBox="1"/>
          <p:nvPr/>
        </p:nvSpPr>
        <p:spPr>
          <a:xfrm>
            <a:off x="9246380" y="2422638"/>
            <a:ext cx="1897115" cy="3708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800"/>
              <a:buFont typeface="Arial"/>
              <a:buNone/>
            </a:pPr>
            <a:r>
              <a:rPr b="0" i="1" lang="en-US" sz="1800" u="none" cap="none" strike="noStrike">
                <a:solidFill>
                  <a:srgbClr val="4585FB"/>
                </a:solidFill>
                <a:latin typeface="Arial"/>
                <a:ea typeface="Arial"/>
                <a:cs typeface="Arial"/>
                <a:sym typeface="Arial"/>
              </a:rPr>
              <a:t>Project Process</a:t>
            </a:r>
            <a:endParaRPr/>
          </a:p>
        </p:txBody>
      </p:sp>
      <p:sp>
        <p:nvSpPr>
          <p:cNvPr id="297" name="Google Shape;297;p8"/>
          <p:cNvSpPr/>
          <p:nvPr/>
        </p:nvSpPr>
        <p:spPr>
          <a:xfrm>
            <a:off x="3084" y="-7143"/>
            <a:ext cx="8226515" cy="6865143"/>
          </a:xfrm>
          <a:custGeom>
            <a:rect b="b" l="l" r="r" t="t"/>
            <a:pathLst>
              <a:path extrusionOk="0" h="21600" w="21600">
                <a:moveTo>
                  <a:pt x="0" y="21600"/>
                </a:moveTo>
                <a:lnTo>
                  <a:pt x="21600" y="21600"/>
                </a:lnTo>
                <a:lnTo>
                  <a:pt x="0" y="0"/>
                </a:lnTo>
                <a:close/>
              </a:path>
            </a:pathLst>
          </a:custGeom>
          <a:blipFill rotWithShape="1">
            <a:blip r:embed="rId4">
              <a:alphaModFix/>
            </a:blip>
            <a:stretch>
              <a:fillRect b="0" l="0" r="0" t="0"/>
            </a:stretch>
          </a:blip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8" name="Google Shape;298;p8"/>
          <p:cNvSpPr txBox="1"/>
          <p:nvPr/>
        </p:nvSpPr>
        <p:spPr>
          <a:xfrm>
            <a:off x="10531226" y="261503"/>
            <a:ext cx="1202268" cy="174883"/>
          </a:xfrm>
          <a:prstGeom prst="rect">
            <a:avLst/>
          </a:prstGeom>
          <a:noFill/>
          <a:ln>
            <a:noFill/>
          </a:ln>
        </p:spPr>
        <p:txBody>
          <a:bodyPr anchorCtr="0" anchor="ctr" bIns="0" lIns="0" spcFirstLastPara="1" rIns="0" wrap="square" tIns="0">
            <a:spAutoFit/>
          </a:bodyPr>
          <a:lstStyle/>
          <a:p>
            <a:pPr indent="0" lvl="0" marL="0" marR="0" rtl="0" algn="ctr">
              <a:lnSpc>
                <a:spcPct val="119519"/>
              </a:lnSpc>
              <a:spcBef>
                <a:spcPts val="0"/>
              </a:spcBef>
              <a:spcAft>
                <a:spcPts val="0"/>
              </a:spcAft>
              <a:buClr>
                <a:srgbClr val="4585FB"/>
              </a:buClr>
              <a:buSzPts val="1100"/>
              <a:buFont typeface="Arial"/>
              <a:buNone/>
            </a:pPr>
            <a:r>
              <a:rPr b="1" i="0" lang="en-US" sz="1100" u="none" cap="none" strike="noStrike">
                <a:solidFill>
                  <a:srgbClr val="4585FB"/>
                </a:solidFill>
                <a:latin typeface="Arial"/>
                <a:ea typeface="Arial"/>
                <a:cs typeface="Arial"/>
                <a:sym typeface="Arial"/>
              </a:rPr>
              <a:t>Project 3조</a:t>
            </a:r>
            <a:endParaRPr/>
          </a:p>
        </p:txBody>
      </p:sp>
      <p:sp>
        <p:nvSpPr>
          <p:cNvPr id="299" name="Google Shape;299;p8"/>
          <p:cNvSpPr txBox="1"/>
          <p:nvPr/>
        </p:nvSpPr>
        <p:spPr>
          <a:xfrm>
            <a:off x="9192418" y="4364832"/>
            <a:ext cx="2632711" cy="2295154"/>
          </a:xfrm>
          <a:prstGeom prst="rect">
            <a:avLst/>
          </a:prstGeom>
          <a:noFill/>
          <a:ln>
            <a:noFill/>
          </a:ln>
        </p:spPr>
        <p:txBody>
          <a:bodyPr anchorCtr="0" anchor="t" bIns="45700" lIns="45700" spcFirstLastPara="1" rIns="45700" wrap="square" tIns="45700">
            <a:spAutoFit/>
          </a:bodyPr>
          <a:lstStyle/>
          <a:p>
            <a:pPr indent="-285750" lvl="0" marL="285750" marR="0" rtl="0" algn="l">
              <a:lnSpc>
                <a:spcPct val="100000"/>
              </a:lnSpc>
              <a:spcBef>
                <a:spcPts val="0"/>
              </a:spcBef>
              <a:spcAft>
                <a:spcPts val="0"/>
              </a:spcAft>
              <a:buClr>
                <a:srgbClr val="4585FB"/>
              </a:buClr>
              <a:buSzPts val="1800"/>
              <a:buFont typeface="Arial"/>
              <a:buChar char="▪"/>
            </a:pPr>
            <a:r>
              <a:rPr b="0" i="0" lang="en-US" sz="1800" u="none" cap="none" strike="noStrike">
                <a:solidFill>
                  <a:srgbClr val="4585FB"/>
                </a:solidFill>
                <a:latin typeface="Arial"/>
                <a:ea typeface="Arial"/>
                <a:cs typeface="Arial"/>
                <a:sym typeface="Arial"/>
              </a:rPr>
              <a:t>간트차트</a:t>
            </a:r>
            <a:r>
              <a:rPr b="0" i="0" lang="en-US" sz="1600" u="none" cap="none" strike="noStrike">
                <a:solidFill>
                  <a:srgbClr val="4585FB"/>
                </a:solidFill>
                <a:latin typeface="Arial"/>
                <a:ea typeface="Arial"/>
                <a:cs typeface="Arial"/>
                <a:sym typeface="Arial"/>
              </a:rPr>
              <a:t>(일정관리표)</a:t>
            </a:r>
            <a:endParaRPr b="0" i="0" sz="1600" u="none" cap="none" strike="noStrike">
              <a:solidFill>
                <a:srgbClr val="000000"/>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4585FB"/>
              </a:buClr>
              <a:buSzPts val="1800"/>
              <a:buFont typeface="Arial"/>
              <a:buChar char="▪"/>
            </a:pPr>
            <a:r>
              <a:rPr b="0" i="0" lang="en-US" sz="1800" u="none" cap="none" strike="noStrike">
                <a:solidFill>
                  <a:srgbClr val="4585FB"/>
                </a:solidFill>
                <a:latin typeface="Arial"/>
                <a:ea typeface="Arial"/>
                <a:cs typeface="Arial"/>
                <a:sym typeface="Arial"/>
              </a:rPr>
              <a:t>화면정의서</a:t>
            </a:r>
            <a:endParaRPr/>
          </a:p>
          <a:p>
            <a:pPr indent="-285750" lvl="0" marL="285750" marR="0" rtl="0" algn="l">
              <a:lnSpc>
                <a:spcPct val="100000"/>
              </a:lnSpc>
              <a:spcBef>
                <a:spcPts val="0"/>
              </a:spcBef>
              <a:spcAft>
                <a:spcPts val="0"/>
              </a:spcAft>
              <a:buClr>
                <a:srgbClr val="4585FB"/>
              </a:buClr>
              <a:buSzPts val="1800"/>
              <a:buFont typeface="Arial"/>
              <a:buChar char="▪"/>
            </a:pPr>
            <a:r>
              <a:rPr b="0" i="0" lang="en-US" sz="1800" u="none" cap="none" strike="noStrike">
                <a:solidFill>
                  <a:srgbClr val="4585FB"/>
                </a:solidFill>
                <a:latin typeface="Arial"/>
                <a:ea typeface="Arial"/>
                <a:cs typeface="Arial"/>
                <a:sym typeface="Arial"/>
              </a:rPr>
              <a:t>요구사항 명세서</a:t>
            </a:r>
            <a:endParaRPr/>
          </a:p>
          <a:p>
            <a:pPr indent="-285750" lvl="0" marL="285750" marR="0" rtl="0" algn="l">
              <a:lnSpc>
                <a:spcPct val="100000"/>
              </a:lnSpc>
              <a:spcBef>
                <a:spcPts val="0"/>
              </a:spcBef>
              <a:spcAft>
                <a:spcPts val="0"/>
              </a:spcAft>
              <a:buClr>
                <a:srgbClr val="4585FB"/>
              </a:buClr>
              <a:buSzPts val="1800"/>
              <a:buFont typeface="Arial"/>
              <a:buChar char="▪"/>
            </a:pPr>
            <a:r>
              <a:rPr b="0" i="0" lang="en-US" sz="1800" u="none" cap="none" strike="noStrike">
                <a:solidFill>
                  <a:srgbClr val="4585FB"/>
                </a:solidFill>
                <a:latin typeface="Arial"/>
                <a:ea typeface="Arial"/>
                <a:cs typeface="Arial"/>
                <a:sym typeface="Arial"/>
              </a:rPr>
              <a:t>시퀀스다이어그램</a:t>
            </a:r>
            <a:endParaRPr/>
          </a:p>
          <a:p>
            <a:pPr indent="-285750" lvl="0" marL="285750" marR="0" rtl="0" algn="l">
              <a:lnSpc>
                <a:spcPct val="100000"/>
              </a:lnSpc>
              <a:spcBef>
                <a:spcPts val="0"/>
              </a:spcBef>
              <a:spcAft>
                <a:spcPts val="0"/>
              </a:spcAft>
              <a:buClr>
                <a:srgbClr val="4585FB"/>
              </a:buClr>
              <a:buSzPts val="1800"/>
              <a:buFont typeface="Arial"/>
              <a:buChar char="▪"/>
            </a:pPr>
            <a:r>
              <a:rPr b="0" i="0" lang="en-US" sz="1800" u="none" cap="none" strike="noStrike">
                <a:solidFill>
                  <a:srgbClr val="4585FB"/>
                </a:solidFill>
                <a:latin typeface="Arial"/>
                <a:ea typeface="Arial"/>
                <a:cs typeface="Arial"/>
                <a:sym typeface="Arial"/>
              </a:rPr>
              <a:t>유즈케이스</a:t>
            </a:r>
            <a:endParaRPr/>
          </a:p>
          <a:p>
            <a:pPr indent="-285750" lvl="0" marL="285750" marR="0" rtl="0" algn="l">
              <a:lnSpc>
                <a:spcPct val="100000"/>
              </a:lnSpc>
              <a:spcBef>
                <a:spcPts val="0"/>
              </a:spcBef>
              <a:spcAft>
                <a:spcPts val="0"/>
              </a:spcAft>
              <a:buClr>
                <a:srgbClr val="4585FB"/>
              </a:buClr>
              <a:buSzPts val="1800"/>
              <a:buFont typeface="Arial"/>
              <a:buChar char="▪"/>
            </a:pPr>
            <a:r>
              <a:rPr b="0" i="0" lang="en-US" sz="1800" u="none" cap="none" strike="noStrike">
                <a:solidFill>
                  <a:srgbClr val="4585FB"/>
                </a:solidFill>
                <a:latin typeface="Arial"/>
                <a:ea typeface="Arial"/>
                <a:cs typeface="Arial"/>
                <a:sym typeface="Arial"/>
              </a:rPr>
              <a:t>EXERD</a:t>
            </a:r>
            <a:endParaRPr/>
          </a:p>
          <a:p>
            <a:pPr indent="-285750" lvl="0" marL="285750" marR="0" rtl="0" algn="l">
              <a:lnSpc>
                <a:spcPct val="100000"/>
              </a:lnSpc>
              <a:spcBef>
                <a:spcPts val="0"/>
              </a:spcBef>
              <a:spcAft>
                <a:spcPts val="0"/>
              </a:spcAft>
              <a:buClr>
                <a:srgbClr val="4585FB"/>
              </a:buClr>
              <a:buSzPts val="1800"/>
              <a:buFont typeface="Arial"/>
              <a:buChar char="▪"/>
            </a:pPr>
            <a:r>
              <a:rPr b="0" i="0" lang="en-US" sz="1800" u="none" cap="none" strike="noStrike">
                <a:solidFill>
                  <a:srgbClr val="4585FB"/>
                </a:solidFill>
                <a:latin typeface="Arial"/>
                <a:ea typeface="Arial"/>
                <a:cs typeface="Arial"/>
                <a:sym typeface="Arial"/>
              </a:rPr>
              <a:t>메뉴구조도</a:t>
            </a:r>
            <a:endParaRPr/>
          </a:p>
          <a:p>
            <a:pPr indent="-285750" lvl="0" marL="285750" marR="0" rtl="0" algn="l">
              <a:lnSpc>
                <a:spcPct val="100000"/>
              </a:lnSpc>
              <a:spcBef>
                <a:spcPts val="0"/>
              </a:spcBef>
              <a:spcAft>
                <a:spcPts val="0"/>
              </a:spcAft>
              <a:buClr>
                <a:srgbClr val="4585FB"/>
              </a:buClr>
              <a:buSzPts val="1800"/>
              <a:buFont typeface="Arial"/>
              <a:buChar char="▪"/>
            </a:pPr>
            <a:r>
              <a:rPr b="0" i="0" lang="en-US" sz="1800" u="none" cap="none" strike="noStrike">
                <a:solidFill>
                  <a:srgbClr val="4585FB"/>
                </a:solidFill>
                <a:latin typeface="Arial"/>
                <a:ea typeface="Arial"/>
                <a:cs typeface="Arial"/>
                <a:sym typeface="Arial"/>
              </a:rPr>
              <a:t>기능 설명</a:t>
            </a:r>
            <a:r>
              <a:rPr b="0" i="0" lang="en-US" sz="1600" u="none" cap="none" strike="noStrike">
                <a:solidFill>
                  <a:srgbClr val="4585FB"/>
                </a:solidFill>
                <a:latin typeface="Arial"/>
                <a:ea typeface="Arial"/>
                <a:cs typeface="Arial"/>
                <a:sym typeface="Arial"/>
              </a:rPr>
              <a:t>(주요기능설명)</a:t>
            </a:r>
            <a:endParaRPr/>
          </a:p>
        </p:txBody>
      </p:sp>
      <p:sp>
        <p:nvSpPr>
          <p:cNvPr id="300" name="Google Shape;300;p8"/>
          <p:cNvSpPr txBox="1"/>
          <p:nvPr/>
        </p:nvSpPr>
        <p:spPr>
          <a:xfrm>
            <a:off x="6231197" y="773407"/>
            <a:ext cx="676333" cy="3073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585FB"/>
              </a:buClr>
              <a:buSzPts val="1400"/>
              <a:buFont typeface="Arial"/>
              <a:buNone/>
            </a:pPr>
            <a:r>
              <a:rPr b="0" i="1" lang="en-US" sz="1400" u="none" cap="none" strike="noStrike">
                <a:solidFill>
                  <a:srgbClr val="4585FB"/>
                </a:solidFill>
                <a:latin typeface="Arial"/>
                <a:ea typeface="Arial"/>
                <a:cs typeface="Arial"/>
                <a:sym typeface="Arial"/>
              </a:rPr>
              <a:t>Part 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9"/>
          <p:cNvSpPr txBox="1"/>
          <p:nvPr/>
        </p:nvSpPr>
        <p:spPr>
          <a:xfrm>
            <a:off x="2614353" y="464181"/>
            <a:ext cx="8660474" cy="99295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4585FB"/>
              </a:buClr>
              <a:buSzPts val="5940"/>
              <a:buFont typeface="Arial"/>
              <a:buNone/>
            </a:pPr>
            <a:r>
              <a:rPr b="1" i="0" lang="en-US" sz="5940" u="none" cap="none" strike="noStrike">
                <a:solidFill>
                  <a:srgbClr val="4585FB"/>
                </a:solidFill>
                <a:latin typeface="Arial"/>
                <a:ea typeface="Arial"/>
                <a:cs typeface="Arial"/>
                <a:sym typeface="Arial"/>
              </a:rPr>
              <a:t>화면정의서</a:t>
            </a:r>
            <a:endParaRPr/>
          </a:p>
        </p:txBody>
      </p:sp>
      <p:sp>
        <p:nvSpPr>
          <p:cNvPr id="306" name="Google Shape;306;p9"/>
          <p:cNvSpPr txBox="1"/>
          <p:nvPr/>
        </p:nvSpPr>
        <p:spPr>
          <a:xfrm>
            <a:off x="569422" y="349134"/>
            <a:ext cx="1521231" cy="1094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4585FB"/>
              </a:buClr>
              <a:buSzPts val="6600"/>
              <a:buFont typeface="Arial"/>
              <a:buNone/>
            </a:pPr>
            <a:r>
              <a:rPr b="0" i="0" lang="en-US" sz="6600" u="none" cap="none" strike="noStrike">
                <a:solidFill>
                  <a:srgbClr val="4585FB"/>
                </a:solidFill>
                <a:latin typeface="Arial"/>
                <a:ea typeface="Arial"/>
                <a:cs typeface="Arial"/>
                <a:sym typeface="Arial"/>
              </a:rPr>
              <a:t>03</a:t>
            </a:r>
            <a:endParaRPr/>
          </a:p>
        </p:txBody>
      </p:sp>
      <p:sp>
        <p:nvSpPr>
          <p:cNvPr id="307" name="Google Shape;307;p9"/>
          <p:cNvSpPr/>
          <p:nvPr/>
        </p:nvSpPr>
        <p:spPr>
          <a:xfrm>
            <a:off x="276225" y="1905000"/>
            <a:ext cx="8286750" cy="486727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그림 9" id="308" name="Google Shape;308;p9"/>
          <p:cNvPicPr preferRelativeResize="0"/>
          <p:nvPr/>
        </p:nvPicPr>
        <p:blipFill rotWithShape="1">
          <a:blip r:embed="rId3">
            <a:alphaModFix/>
          </a:blip>
          <a:srcRect b="0" l="0" r="2860" t="0"/>
          <a:stretch/>
        </p:blipFill>
        <p:spPr>
          <a:xfrm>
            <a:off x="276224" y="2146599"/>
            <a:ext cx="4979524" cy="3986346"/>
          </a:xfrm>
          <a:prstGeom prst="rect">
            <a:avLst/>
          </a:prstGeom>
          <a:noFill/>
          <a:ln>
            <a:noFill/>
          </a:ln>
        </p:spPr>
      </p:pic>
      <p:graphicFrame>
        <p:nvGraphicFramePr>
          <p:cNvPr id="309" name="Google Shape;309;p9"/>
          <p:cNvGraphicFramePr/>
          <p:nvPr/>
        </p:nvGraphicFramePr>
        <p:xfrm>
          <a:off x="8562975" y="1905000"/>
          <a:ext cx="3000000" cy="3000000"/>
        </p:xfrm>
        <a:graphic>
          <a:graphicData uri="http://schemas.openxmlformats.org/drawingml/2006/table">
            <a:tbl>
              <a:tblPr bandRow="1" firstRow="1">
                <a:noFill/>
                <a:tableStyleId>{8C0065F9-3642-44D8-BFE7-DE2F6725AB3D}</a:tableStyleId>
              </a:tblPr>
              <a:tblGrid>
                <a:gridCol w="403250"/>
                <a:gridCol w="2981125"/>
              </a:tblGrid>
              <a:tr h="258850">
                <a:tc gridSpan="2">
                  <a:txBody>
                    <a:bodyPr/>
                    <a:lstStyle/>
                    <a:p>
                      <a:pPr indent="0" lvl="0" marL="0" marR="0" rtl="0" algn="l">
                        <a:lnSpc>
                          <a:spcPct val="100000"/>
                        </a:lnSpc>
                        <a:spcBef>
                          <a:spcPts val="0"/>
                        </a:spcBef>
                        <a:spcAft>
                          <a:spcPts val="0"/>
                        </a:spcAft>
                        <a:buClr>
                          <a:srgbClr val="4E5263"/>
                        </a:buClr>
                        <a:buSzPts val="900"/>
                        <a:buFont typeface="Arial"/>
                        <a:buNone/>
                      </a:pPr>
                      <a:r>
                        <a:rPr b="1" lang="en-US" sz="900" u="none" cap="none" strike="noStrike">
                          <a:solidFill>
                            <a:srgbClr val="4E5263"/>
                          </a:solidFill>
                          <a:latin typeface="Arial"/>
                          <a:ea typeface="Arial"/>
                          <a:cs typeface="Arial"/>
                          <a:sym typeface="Arial"/>
                        </a:rPr>
                        <a:t>Summery.</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A6A6A6"/>
                      </a:solidFill>
                      <a:prstDash val="solid"/>
                      <a:round/>
                      <a:headEnd len="sm" w="sm" type="none"/>
                      <a:tailEnd len="sm" w="sm" type="none"/>
                    </a:lnB>
                    <a:solidFill>
                      <a:srgbClr val="FFFFFF"/>
                    </a:solidFill>
                  </a:tcPr>
                </a:tc>
                <a:tc hMerge="1"/>
              </a:tr>
              <a:tr h="786300">
                <a:tc gridSpan="2">
                  <a:txBody>
                    <a:bodyPr/>
                    <a:lstStyle/>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메인 페이지 진입 전 사용자 유형을 선택</a:t>
                      </a:r>
                      <a:endParaRPr/>
                    </a:p>
                    <a:p>
                      <a:pPr indent="-57199" lvl="0" marL="107999" marR="0" rtl="0" algn="just">
                        <a:lnSpc>
                          <a:spcPct val="120000"/>
                        </a:lnSpc>
                        <a:spcBef>
                          <a:spcPts val="0"/>
                        </a:spcBef>
                        <a:spcAft>
                          <a:spcPts val="0"/>
                        </a:spcAft>
                        <a:buClr>
                          <a:schemeClr val="dk1"/>
                        </a:buClr>
                        <a:buSzPts val="800"/>
                        <a:buFont typeface="Arial"/>
                        <a:buNone/>
                      </a:pPr>
                      <a:r>
                        <a:t/>
                      </a:r>
                      <a:endParaRPr sz="800" u="none" cap="none" strike="noStrike">
                        <a:latin typeface="Arial"/>
                        <a:ea typeface="Arial"/>
                        <a:cs typeface="Arial"/>
                        <a:sym typeface="Arial"/>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(일반회원) 대국민 영역 이용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(연계회원) 대국민 영역 이용 가능</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(관리자) 모든 영역 이용가능, 홈페이지 관리</a:t>
                      </a:r>
                      <a:endParaRPr/>
                    </a:p>
                    <a:p>
                      <a:pPr indent="-107999" lvl="0" marL="107999" marR="0" rtl="0" algn="just">
                        <a:lnSpc>
                          <a:spcPct val="120000"/>
                        </a:lnSpc>
                        <a:spcBef>
                          <a:spcPts val="0"/>
                        </a:spcBef>
                        <a:spcAft>
                          <a:spcPts val="0"/>
                        </a:spcAft>
                        <a:buClr>
                          <a:schemeClr val="dk1"/>
                        </a:buClr>
                        <a:buSzPts val="800"/>
                        <a:buFont typeface="Arial"/>
                        <a:buChar char="•"/>
                      </a:pPr>
                      <a:r>
                        <a:rPr lang="en-US" sz="800" u="none" cap="none" strike="noStrike">
                          <a:latin typeface="Arial"/>
                          <a:ea typeface="Arial"/>
                          <a:cs typeface="Arial"/>
                          <a:sym typeface="Arial"/>
                        </a:rPr>
                        <a:t>(비회원) 대국민 영역 중 조회 기능만 가능</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808080"/>
                      </a:solidFill>
                      <a:prstDash val="solid"/>
                      <a:round/>
                      <a:headEnd len="sm" w="sm" type="none"/>
                      <a:tailEnd len="sm" w="sm" type="none"/>
                    </a:lnB>
                  </a:tcPr>
                </a:tc>
                <a:tc hMerge="1"/>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1</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사용자 유형 클릭 시 로그인 페이지로 이동</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2</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비회원으로 메인 페이지 이동</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41600">
                <a:tc>
                  <a:txBody>
                    <a:bodyPr/>
                    <a:lstStyle/>
                    <a:p>
                      <a:pPr indent="0" lvl="0" marL="0" marR="0" rtl="0" algn="ctr">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3</a:t>
                      </a:r>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(관리자 버전) 로그인 화면</a:t>
                      </a:r>
                      <a:endParaRPr/>
                    </a:p>
                  </a:txBody>
                  <a:tcPr marT="45725" marB="45725" marR="45725" marL="45725" anchor="ctr">
                    <a:lnL cap="flat" cmpd="sng" w="9525">
                      <a:solidFill>
                        <a:srgbClr val="80808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310" name="Google Shape;310;p9"/>
          <p:cNvSpPr txBox="1"/>
          <p:nvPr/>
        </p:nvSpPr>
        <p:spPr>
          <a:xfrm>
            <a:off x="1417319" y="1638300"/>
            <a:ext cx="2794637" cy="25273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랜딩 페이지</a:t>
            </a:r>
            <a:endParaRPr/>
          </a:p>
        </p:txBody>
      </p:sp>
      <p:sp>
        <p:nvSpPr>
          <p:cNvPr id="311" name="Google Shape;311;p9"/>
          <p:cNvSpPr txBox="1"/>
          <p:nvPr/>
        </p:nvSpPr>
        <p:spPr>
          <a:xfrm>
            <a:off x="11485244" y="1638300"/>
            <a:ext cx="416386" cy="2438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a:t>
            </a:r>
            <a:endParaRPr/>
          </a:p>
        </p:txBody>
      </p:sp>
      <p:pic>
        <p:nvPicPr>
          <p:cNvPr descr="그림 14" id="312" name="Google Shape;312;p9"/>
          <p:cNvPicPr preferRelativeResize="0"/>
          <p:nvPr/>
        </p:nvPicPr>
        <p:blipFill rotWithShape="1">
          <a:blip r:embed="rId4">
            <a:alphaModFix/>
          </a:blip>
          <a:srcRect b="0" l="0" r="0" t="0"/>
          <a:stretch/>
        </p:blipFill>
        <p:spPr>
          <a:xfrm>
            <a:off x="5260878" y="2857742"/>
            <a:ext cx="3302097" cy="2564061"/>
          </a:xfrm>
          <a:prstGeom prst="rect">
            <a:avLst/>
          </a:prstGeom>
          <a:noFill/>
          <a:ln>
            <a:noFill/>
          </a:ln>
        </p:spPr>
      </p:pic>
      <p:sp>
        <p:nvSpPr>
          <p:cNvPr id="313" name="Google Shape;313;p9"/>
          <p:cNvSpPr/>
          <p:nvPr/>
        </p:nvSpPr>
        <p:spPr>
          <a:xfrm>
            <a:off x="885825" y="5040802"/>
            <a:ext cx="2781300" cy="1236173"/>
          </a:xfrm>
          <a:prstGeom prst="roundRect">
            <a:avLst>
              <a:gd fmla="val 16667" name="adj"/>
            </a:avLst>
          </a:prstGeom>
          <a:noFill/>
          <a:ln cap="flat" cmpd="sng" w="571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314" name="Google Shape;314;p9"/>
          <p:cNvGrpSpPr/>
          <p:nvPr/>
        </p:nvGrpSpPr>
        <p:grpSpPr>
          <a:xfrm>
            <a:off x="692759" y="4846577"/>
            <a:ext cx="381001" cy="388450"/>
            <a:chOff x="0" y="0"/>
            <a:chExt cx="381000" cy="388448"/>
          </a:xfrm>
        </p:grpSpPr>
        <p:sp>
          <p:nvSpPr>
            <p:cNvPr id="315" name="Google Shape;315;p9"/>
            <p:cNvSpPr/>
            <p:nvPr/>
          </p:nvSpPr>
          <p:spPr>
            <a:xfrm>
              <a:off x="0" y="0"/>
              <a:ext cx="381000" cy="38844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16" name="Google Shape;316;p9"/>
            <p:cNvSpPr txBox="1"/>
            <p:nvPr/>
          </p:nvSpPr>
          <p:spPr>
            <a:xfrm>
              <a:off x="115803" y="880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1</a:t>
              </a:r>
              <a:endParaRPr/>
            </a:p>
          </p:txBody>
        </p:sp>
      </p:grpSp>
      <p:grpSp>
        <p:nvGrpSpPr>
          <p:cNvPr id="317" name="Google Shape;317;p9"/>
          <p:cNvGrpSpPr/>
          <p:nvPr/>
        </p:nvGrpSpPr>
        <p:grpSpPr>
          <a:xfrm>
            <a:off x="4419600" y="5040800"/>
            <a:ext cx="381000" cy="388450"/>
            <a:chOff x="0" y="0"/>
            <a:chExt cx="381000" cy="388448"/>
          </a:xfrm>
        </p:grpSpPr>
        <p:sp>
          <p:nvSpPr>
            <p:cNvPr id="318" name="Google Shape;318;p9"/>
            <p:cNvSpPr/>
            <p:nvPr/>
          </p:nvSpPr>
          <p:spPr>
            <a:xfrm>
              <a:off x="0" y="0"/>
              <a:ext cx="381000" cy="38844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19" name="Google Shape;319;p9"/>
            <p:cNvSpPr txBox="1"/>
            <p:nvPr/>
          </p:nvSpPr>
          <p:spPr>
            <a:xfrm>
              <a:off x="115803" y="880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2</a:t>
              </a:r>
              <a:endParaRPr/>
            </a:p>
          </p:txBody>
        </p:sp>
      </p:grpSp>
      <p:sp>
        <p:nvSpPr>
          <p:cNvPr id="320" name="Google Shape;320;p9"/>
          <p:cNvSpPr/>
          <p:nvPr/>
        </p:nvSpPr>
        <p:spPr>
          <a:xfrm>
            <a:off x="5465295" y="2903598"/>
            <a:ext cx="2916704" cy="2518205"/>
          </a:xfrm>
          <a:prstGeom prst="roundRect">
            <a:avLst>
              <a:gd fmla="val 16667" name="adj"/>
            </a:avLst>
          </a:prstGeom>
          <a:noFill/>
          <a:ln cap="flat" cmpd="sng" w="57150">
            <a:solidFill>
              <a:srgbClr val="FF0000"/>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321" name="Google Shape;321;p9"/>
          <p:cNvGrpSpPr/>
          <p:nvPr/>
        </p:nvGrpSpPr>
        <p:grpSpPr>
          <a:xfrm>
            <a:off x="5362575" y="2814217"/>
            <a:ext cx="381000" cy="388450"/>
            <a:chOff x="0" y="0"/>
            <a:chExt cx="381000" cy="388448"/>
          </a:xfrm>
        </p:grpSpPr>
        <p:sp>
          <p:nvSpPr>
            <p:cNvPr id="322" name="Google Shape;322;p9"/>
            <p:cNvSpPr/>
            <p:nvPr/>
          </p:nvSpPr>
          <p:spPr>
            <a:xfrm>
              <a:off x="0" y="0"/>
              <a:ext cx="381000" cy="388448"/>
            </a:xfrm>
            <a:prstGeom prst="ellipse">
              <a:avLst/>
            </a:prstGeom>
            <a:solidFill>
              <a:srgbClr val="FF0000"/>
            </a:solidFill>
            <a:ln cap="flat" cmpd="sng" w="2857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23" name="Google Shape;323;p9"/>
            <p:cNvSpPr txBox="1"/>
            <p:nvPr/>
          </p:nvSpPr>
          <p:spPr>
            <a:xfrm>
              <a:off x="115803" y="8803"/>
              <a:ext cx="149394"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3</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